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582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2111" y="1896452"/>
            <a:ext cx="1523305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2839" y="1896452"/>
            <a:ext cx="999669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2194" y="1896452"/>
            <a:ext cx="1694677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4299" y="2553540"/>
            <a:ext cx="1695093" cy="236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7544" y="2325178"/>
            <a:ext cx="3096344" cy="258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410" y="2601470"/>
            <a:ext cx="1900573" cy="180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171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3202" y="1372376"/>
            <a:ext cx="1009190" cy="2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3929" y="1372376"/>
            <a:ext cx="1018710" cy="2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3285" y="1372376"/>
            <a:ext cx="1685157" cy="2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590" y="1953360"/>
            <a:ext cx="2061002" cy="226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77872" y="1924744"/>
            <a:ext cx="2061002" cy="248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91336" y="1868778"/>
            <a:ext cx="3281128" cy="253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0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2444397"/>
            <a:ext cx="1351933" cy="99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9504" y="2444397"/>
            <a:ext cx="1342413" cy="99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8859" y="2444397"/>
            <a:ext cx="1351933" cy="99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71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6326" y="4659884"/>
            <a:ext cx="209454" cy="21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8607" y="4659884"/>
            <a:ext cx="209454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71368" y="4659884"/>
            <a:ext cx="199933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13648" y="4659884"/>
            <a:ext cx="199933" cy="21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6326" y="5241305"/>
            <a:ext cx="218975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8607" y="5241305"/>
            <a:ext cx="209454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71368" y="5241305"/>
            <a:ext cx="199933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13648" y="5241305"/>
            <a:ext cx="199933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57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169" y="1362994"/>
            <a:ext cx="1037752" cy="31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14442" y="1353464"/>
            <a:ext cx="714049" cy="32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0144" y="2611427"/>
            <a:ext cx="380826" cy="24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2591" y="2611427"/>
            <a:ext cx="371305" cy="23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61186" y="2611427"/>
            <a:ext cx="342743" cy="23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431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512" y="4149080"/>
            <a:ext cx="1000911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201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9666408F-BEF6-33BD-7E10-35576EFA26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29" y="3071092"/>
            <a:ext cx="11520000" cy="3582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452F41B-264C-9E24-BEB8-9E1C3E22AE7B}"/>
              </a:ext>
            </a:extLst>
          </p:cNvPr>
          <p:cNvSpPr/>
          <p:nvPr/>
        </p:nvSpPr>
        <p:spPr bwMode="white">
          <a:xfrm>
            <a:off x="623392" y="4293096"/>
            <a:ext cx="309634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63F3D52-B759-B5DB-58B0-A8C4E68537F6}"/>
              </a:ext>
            </a:extLst>
          </p:cNvPr>
          <p:cNvSpPr/>
          <p:nvPr/>
        </p:nvSpPr>
        <p:spPr bwMode="white">
          <a:xfrm>
            <a:off x="5591944" y="4948940"/>
            <a:ext cx="5184576" cy="170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639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5536" y="3041696"/>
            <a:ext cx="5688632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2337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7504" y="2365352"/>
            <a:ext cx="5256584" cy="154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49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6F95C1-F3B8-97F3-176F-F0829509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2205037"/>
            <a:ext cx="6534150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5063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5900" y="1815554"/>
            <a:ext cx="571239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4909" y="1815554"/>
            <a:ext cx="542677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0909" y="2454415"/>
            <a:ext cx="371305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28165" y="3121881"/>
            <a:ext cx="380826" cy="295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7487" y="3465149"/>
            <a:ext cx="618842" cy="2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99537" y="3760741"/>
            <a:ext cx="714049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66314" y="4418672"/>
            <a:ext cx="704528" cy="314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58446" y="5562900"/>
            <a:ext cx="599801" cy="2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370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09586" y="1597289"/>
            <a:ext cx="742611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09586" y="2407901"/>
            <a:ext cx="228495" cy="2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1289" y="3142220"/>
            <a:ext cx="571239" cy="2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6694" y="3800246"/>
            <a:ext cx="533157" cy="2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42611" y="4467809"/>
            <a:ext cx="733090" cy="2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743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1157" y="2277443"/>
            <a:ext cx="247537" cy="19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1404" y="2277443"/>
            <a:ext cx="247537" cy="19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8428" y="2258390"/>
            <a:ext cx="307472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1157" y="3058610"/>
            <a:ext cx="247537" cy="2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1404" y="3087190"/>
            <a:ext cx="247537" cy="2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52132" y="3087190"/>
            <a:ext cx="247537" cy="19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59504" y="4449471"/>
            <a:ext cx="342743" cy="2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490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7632" y="2482965"/>
            <a:ext cx="238016" cy="19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27632" y="3140871"/>
            <a:ext cx="238016" cy="181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1467" y="3798777"/>
            <a:ext cx="333223" cy="30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60987" y="4504357"/>
            <a:ext cx="323702" cy="31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7632" y="5200402"/>
            <a:ext cx="238016" cy="19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035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9438" y="1845364"/>
            <a:ext cx="295140" cy="238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BB8E833B-D885-417F-AA8A-DDFFD65DF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64"/>
          <a:stretch/>
        </p:blipFill>
        <p:spPr>
          <a:xfrm>
            <a:off x="767408" y="2944488"/>
            <a:ext cx="11017224" cy="3219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906136A-0C43-E6F8-3C5C-E05F015BB050}"/>
              </a:ext>
            </a:extLst>
          </p:cNvPr>
          <p:cNvSpPr/>
          <p:nvPr/>
        </p:nvSpPr>
        <p:spPr bwMode="white">
          <a:xfrm>
            <a:off x="4632796" y="3154051"/>
            <a:ext cx="276099" cy="2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69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3004" y="1430112"/>
            <a:ext cx="285619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921" y="2785184"/>
            <a:ext cx="295140" cy="23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7FE61051-6921-0866-36CC-F8C2F387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815802"/>
            <a:ext cx="11520000" cy="1970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4FFC044-8E8B-2C3D-6D0E-880CCBB6CBE7}"/>
              </a:ext>
            </a:extLst>
          </p:cNvPr>
          <p:cNvSpPr/>
          <p:nvPr/>
        </p:nvSpPr>
        <p:spPr bwMode="white">
          <a:xfrm>
            <a:off x="8004855" y="4743535"/>
            <a:ext cx="266578" cy="23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603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3355" y="2616855"/>
            <a:ext cx="399867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5371" y="2616855"/>
            <a:ext cx="561719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1504" y="2616855"/>
            <a:ext cx="390347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13520" y="2616855"/>
            <a:ext cx="390347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4727" y="3265392"/>
            <a:ext cx="733090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5371" y="3265392"/>
            <a:ext cx="733090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00132" y="3265392"/>
            <a:ext cx="733090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04000" y="3265392"/>
            <a:ext cx="399867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2022-12-08T14:01:45Z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