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723" y="73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4141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0743" y="1783174"/>
            <a:ext cx="999669" cy="24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53322" y="1783174"/>
            <a:ext cx="1009190" cy="257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85421" y="1783174"/>
            <a:ext cx="1637553" cy="24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9376" y="2544860"/>
            <a:ext cx="2088232" cy="2396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51784" y="2544860"/>
            <a:ext cx="1872208" cy="1676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80176" y="2204864"/>
            <a:ext cx="3600400" cy="338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96752"/>
            <a:ext cx="11520000" cy="2677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7768" y="2636912"/>
            <a:ext cx="2201659" cy="1403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7904" y="2535728"/>
            <a:ext cx="2201659" cy="1504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52184" y="2636912"/>
            <a:ext cx="2201658" cy="1403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5163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13847" y="2826765"/>
            <a:ext cx="342743" cy="27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13847" y="3217376"/>
            <a:ext cx="342743" cy="26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56657" y="3607987"/>
            <a:ext cx="618842" cy="29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56657" y="4017652"/>
            <a:ext cx="618842" cy="285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96392" y="5465771"/>
            <a:ext cx="714049" cy="333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99863" y="5465771"/>
            <a:ext cx="704528" cy="323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80728"/>
            <a:ext cx="11520000" cy="4285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9785" y="3361615"/>
            <a:ext cx="371305" cy="2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76033" y="2971149"/>
            <a:ext cx="2161190" cy="106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764704"/>
            <a:ext cx="11520000" cy="3582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6747"/>
            <a:ext cx="11520000" cy="4604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7685" y="2985708"/>
            <a:ext cx="333223" cy="209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10380" y="2995241"/>
            <a:ext cx="199933" cy="20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47867" y="2985708"/>
            <a:ext cx="323702" cy="209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80561" y="2985708"/>
            <a:ext cx="199933" cy="219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77685" y="3471898"/>
            <a:ext cx="333223" cy="219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10380" y="3471898"/>
            <a:ext cx="209454" cy="219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47867" y="3471898"/>
            <a:ext cx="323702" cy="219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23438" y="3471898"/>
            <a:ext cx="295140" cy="209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54181" y="4091552"/>
            <a:ext cx="723570" cy="324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67173" y="4101085"/>
            <a:ext cx="714049" cy="314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86347" y="4730272"/>
            <a:ext cx="228495" cy="247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92727" y="5330860"/>
            <a:ext cx="399867" cy="247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2996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1504" y="2924944"/>
            <a:ext cx="5688632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80728"/>
            <a:ext cx="11520000" cy="4106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3472" y="2703993"/>
            <a:ext cx="3600400" cy="190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5480" y="4525071"/>
            <a:ext cx="6480720" cy="84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91799"/>
            <a:ext cx="11520000" cy="2337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1464" y="2260398"/>
            <a:ext cx="7776864" cy="1672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9408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EFA456-2FC2-9B90-CFF3-9FBD2222C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2238375"/>
            <a:ext cx="702945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940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7685" y="1792621"/>
            <a:ext cx="361785" cy="29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61520" y="1792621"/>
            <a:ext cx="371305" cy="29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52925" y="2355546"/>
            <a:ext cx="752132" cy="324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83206" y="2937554"/>
            <a:ext cx="704528" cy="314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24297" y="4101569"/>
            <a:ext cx="371305" cy="314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52000" y="4092028"/>
            <a:ext cx="1056793" cy="324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15504" y="4674036"/>
            <a:ext cx="714049" cy="314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71438" y="4664495"/>
            <a:ext cx="1390016" cy="324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984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44462" y="1343968"/>
            <a:ext cx="218975" cy="24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42809" y="1343968"/>
            <a:ext cx="228495" cy="238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97123" y="1925389"/>
            <a:ext cx="561719" cy="24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28694" y="1925389"/>
            <a:ext cx="571239" cy="25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95537" y="2563999"/>
            <a:ext cx="571239" cy="285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67570" y="3259798"/>
            <a:ext cx="218975" cy="238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21157" y="4689522"/>
            <a:ext cx="247537" cy="190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77289" y="4689522"/>
            <a:ext cx="247537" cy="190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 flipV="1">
            <a:off x="8732827" y="4659261"/>
            <a:ext cx="247537" cy="220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8706"/>
            <a:ext cx="11520000" cy="2319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9504" y="1892402"/>
            <a:ext cx="399867" cy="248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77487" y="1892402"/>
            <a:ext cx="390347" cy="248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28561" y="2474720"/>
            <a:ext cx="218975" cy="248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06115" y="3057038"/>
            <a:ext cx="409388" cy="23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08720"/>
            <a:ext cx="11520000" cy="2306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56264" y="1699833"/>
            <a:ext cx="238016" cy="181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89619" y="2805486"/>
            <a:ext cx="323702" cy="31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>
            <a:extLst>
              <a:ext uri="{FF2B5EF4-FFF2-40B4-BE49-F238E27FC236}">
                <a16:creationId xmlns:a16="http://schemas.microsoft.com/office/drawing/2014/main" id="{F6183195-AA88-1D2F-E5D8-0A20AA5496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70"/>
          <a:stretch/>
        </p:blipFill>
        <p:spPr>
          <a:xfrm>
            <a:off x="768048" y="3237650"/>
            <a:ext cx="11016584" cy="2712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6FF9CA36-E5AD-3EBB-C7CF-C88C5D13FB15}"/>
              </a:ext>
            </a:extLst>
          </p:cNvPr>
          <p:cNvSpPr/>
          <p:nvPr/>
        </p:nvSpPr>
        <p:spPr bwMode="white">
          <a:xfrm>
            <a:off x="10926593" y="3877665"/>
            <a:ext cx="333223" cy="305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DCF5AB40-AA9D-74B3-7691-B898081D2D94}"/>
              </a:ext>
            </a:extLst>
          </p:cNvPr>
          <p:cNvSpPr/>
          <p:nvPr/>
        </p:nvSpPr>
        <p:spPr bwMode="white">
          <a:xfrm>
            <a:off x="11002758" y="4469918"/>
            <a:ext cx="228495" cy="181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7F94C20A-9453-FEBD-BE68-D4565573F143}"/>
              </a:ext>
            </a:extLst>
          </p:cNvPr>
          <p:cNvSpPr/>
          <p:nvPr/>
        </p:nvSpPr>
        <p:spPr bwMode="white">
          <a:xfrm>
            <a:off x="10926593" y="5549347"/>
            <a:ext cx="342743" cy="315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363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99933" y="1877554"/>
            <a:ext cx="257057" cy="228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30809" y="2954358"/>
            <a:ext cx="276099" cy="247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80728"/>
            <a:ext cx="11520000" cy="4643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6144" y="1667289"/>
            <a:ext cx="266578" cy="228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92194" y="3221586"/>
            <a:ext cx="266578" cy="23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81549" y="4766349"/>
            <a:ext cx="266578" cy="247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2110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6574" y="2265289"/>
            <a:ext cx="742611" cy="248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8111" y="2265289"/>
            <a:ext cx="561719" cy="248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90541" y="2265289"/>
            <a:ext cx="533157" cy="257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42144" y="2265289"/>
            <a:ext cx="399867" cy="248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44723" y="2780863"/>
            <a:ext cx="561719" cy="248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29483" y="2780863"/>
            <a:ext cx="561719" cy="248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47797" y="2780863"/>
            <a:ext cx="714049" cy="257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42144" y="2780863"/>
            <a:ext cx="399867" cy="248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123456789</cp:lastModifiedBy>
  <cp:revision>9</cp:revision>
  <dcterms:created xsi:type="dcterms:W3CDTF">2022-11-09T06:57:00Z</dcterms:created>
  <dcterms:modified xsi:type="dcterms:W3CDTF">2022-12-06T15:18:56Z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