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723" y="73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47157"/>
            <a:ext cx="11520000" cy="258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3966" y="1618851"/>
            <a:ext cx="1018710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4694" y="1618851"/>
            <a:ext cx="1018710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8165" y="1618851"/>
            <a:ext cx="837818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432" y="2116037"/>
            <a:ext cx="2088200" cy="154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5856" y="2126487"/>
            <a:ext cx="1944216" cy="164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44248" y="1997871"/>
            <a:ext cx="2232248" cy="164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7" name="img_16777215" descr="9.png">
            <a:extLst>
              <a:ext uri="{FF2B5EF4-FFF2-40B4-BE49-F238E27FC236}">
                <a16:creationId xmlns:a16="http://schemas.microsoft.com/office/drawing/2014/main" id="{9035E668-DB49-7414-F428-571E0D6DC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767408" y="3863565"/>
            <a:ext cx="9793088" cy="2739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EEC2534C-C1E4-9462-4164-F073030E3663}"/>
              </a:ext>
            </a:extLst>
          </p:cNvPr>
          <p:cNvSpPr/>
          <p:nvPr/>
        </p:nvSpPr>
        <p:spPr bwMode="white">
          <a:xfrm>
            <a:off x="2185986" y="3997180"/>
            <a:ext cx="828297" cy="25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BAAE2976-C181-47C5-7C0B-2C997E14EEC5}"/>
              </a:ext>
            </a:extLst>
          </p:cNvPr>
          <p:cNvSpPr/>
          <p:nvPr/>
        </p:nvSpPr>
        <p:spPr bwMode="white">
          <a:xfrm>
            <a:off x="5918085" y="3997180"/>
            <a:ext cx="828297" cy="25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>
            <a:extLst>
              <a:ext uri="{FF2B5EF4-FFF2-40B4-BE49-F238E27FC236}">
                <a16:creationId xmlns:a16="http://schemas.microsoft.com/office/drawing/2014/main" id="{A5CC77BE-53EC-6DB0-0440-F6355D933D17}"/>
              </a:ext>
            </a:extLst>
          </p:cNvPr>
          <p:cNvSpPr/>
          <p:nvPr/>
        </p:nvSpPr>
        <p:spPr bwMode="white">
          <a:xfrm>
            <a:off x="9307441" y="3997180"/>
            <a:ext cx="828297" cy="25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5">
            <a:extLst>
              <a:ext uri="{FF2B5EF4-FFF2-40B4-BE49-F238E27FC236}">
                <a16:creationId xmlns:a16="http://schemas.microsoft.com/office/drawing/2014/main" id="{F40D67CB-849F-BDEA-8D31-E4EFD7CFA0BF}"/>
              </a:ext>
            </a:extLst>
          </p:cNvPr>
          <p:cNvSpPr/>
          <p:nvPr/>
        </p:nvSpPr>
        <p:spPr bwMode="white">
          <a:xfrm>
            <a:off x="578041" y="4459313"/>
            <a:ext cx="2301903" cy="154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996B2453-9177-A312-9316-EAC7FDA720F2}"/>
              </a:ext>
            </a:extLst>
          </p:cNvPr>
          <p:cNvSpPr/>
          <p:nvPr/>
        </p:nvSpPr>
        <p:spPr bwMode="white">
          <a:xfrm>
            <a:off x="4375766" y="4476642"/>
            <a:ext cx="1984306" cy="152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3C2CB7D6-AADC-8A9A-DAA6-1FE845810F7F}"/>
              </a:ext>
            </a:extLst>
          </p:cNvPr>
          <p:cNvSpPr/>
          <p:nvPr/>
        </p:nvSpPr>
        <p:spPr bwMode="white">
          <a:xfrm>
            <a:off x="7907069" y="4476642"/>
            <a:ext cx="2558913" cy="154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796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3851" y="1796737"/>
            <a:ext cx="228495" cy="2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1454" y="3284739"/>
            <a:ext cx="4807933" cy="41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95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94743" y="1267850"/>
            <a:ext cx="218975" cy="2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3305" y="2431787"/>
            <a:ext cx="1875570" cy="2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0528" y="2584434"/>
            <a:ext cx="1494743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4264" y="2698919"/>
            <a:ext cx="4151008" cy="53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3787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488" y="2874516"/>
            <a:ext cx="6192688" cy="156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253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384" y="2301712"/>
            <a:ext cx="6696744" cy="177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4172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504" y="4661627"/>
            <a:ext cx="4274776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6280" y="4661627"/>
            <a:ext cx="4103404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346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432" y="3717032"/>
            <a:ext cx="7920880" cy="175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678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400" y="2492896"/>
            <a:ext cx="993710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481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496" y="1772816"/>
            <a:ext cx="7452696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735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78A8F1-402F-C932-E0C0-8874B31F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09812"/>
            <a:ext cx="9448800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4608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4578" y="4008872"/>
            <a:ext cx="561719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8380" y="4008872"/>
            <a:ext cx="542677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3223" y="4018394"/>
            <a:ext cx="523636" cy="24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9933" y="4608787"/>
            <a:ext cx="733090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8280" y="4608787"/>
            <a:ext cx="571239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82677" y="5199180"/>
            <a:ext cx="723570" cy="24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5057" y="5199180"/>
            <a:ext cx="228495" cy="23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95140" y="5199180"/>
            <a:ext cx="228495" cy="23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3385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6561" y="2226757"/>
            <a:ext cx="247537" cy="1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5438" y="2226757"/>
            <a:ext cx="247536" cy="1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7818" y="2226757"/>
            <a:ext cx="247537" cy="1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6561" y="2961112"/>
            <a:ext cx="238016" cy="1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5438" y="2961112"/>
            <a:ext cx="238016" cy="1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6446" y="2961112"/>
            <a:ext cx="247537" cy="1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9190" y="4153248"/>
            <a:ext cx="704528" cy="305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00396" y="4143711"/>
            <a:ext cx="714049" cy="32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62565"/>
            <a:ext cx="11520000" cy="234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3305" y="1827159"/>
            <a:ext cx="361785" cy="23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5338" y="3002722"/>
            <a:ext cx="380826" cy="24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179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80099" y="2071293"/>
            <a:ext cx="333223" cy="31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6264" y="2912670"/>
            <a:ext cx="238016" cy="1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C6937846-1774-6AE9-CDB2-862DC4BA9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0"/>
          <a:stretch/>
        </p:blipFill>
        <p:spPr>
          <a:xfrm>
            <a:off x="839416" y="3429000"/>
            <a:ext cx="11016584" cy="2476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19A73BD-0F9A-08E8-DC70-983F81454669}"/>
              </a:ext>
            </a:extLst>
          </p:cNvPr>
          <p:cNvSpPr/>
          <p:nvPr/>
        </p:nvSpPr>
        <p:spPr bwMode="white">
          <a:xfrm>
            <a:off x="11007482" y="3552849"/>
            <a:ext cx="323702" cy="31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7B726C9-ADDD-9A72-86D3-F1D4645C9FA3}"/>
              </a:ext>
            </a:extLst>
          </p:cNvPr>
          <p:cNvSpPr/>
          <p:nvPr/>
        </p:nvSpPr>
        <p:spPr bwMode="white">
          <a:xfrm>
            <a:off x="10997961" y="4162572"/>
            <a:ext cx="333223" cy="31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49219A61-12F5-A99A-54E5-41CBAB7355A6}"/>
              </a:ext>
            </a:extLst>
          </p:cNvPr>
          <p:cNvSpPr/>
          <p:nvPr/>
        </p:nvSpPr>
        <p:spPr bwMode="white">
          <a:xfrm>
            <a:off x="11074126" y="5439177"/>
            <a:ext cx="228495" cy="181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65109"/>
            <a:ext cx="11520000" cy="4927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9685" y="1708565"/>
            <a:ext cx="257057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09123" y="2995316"/>
            <a:ext cx="266578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8876" y="4272536"/>
            <a:ext cx="276099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285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103" y="2038883"/>
            <a:ext cx="295140" cy="238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7434" y="3267257"/>
            <a:ext cx="276099" cy="238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433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6512" y="2479764"/>
            <a:ext cx="714049" cy="2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0380" y="2470221"/>
            <a:ext cx="675966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3768" y="2470221"/>
            <a:ext cx="380826" cy="2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4892" y="2470221"/>
            <a:ext cx="561719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5140" y="3090477"/>
            <a:ext cx="656925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9008" y="3090477"/>
            <a:ext cx="533157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2396" y="3090477"/>
            <a:ext cx="533157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03933" y="3090477"/>
            <a:ext cx="656925" cy="2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123456789</cp:lastModifiedBy>
  <cp:revision>9</cp:revision>
  <dcterms:created xsi:type="dcterms:W3CDTF">2022-11-09T06:57:00Z</dcterms:created>
  <dcterms:modified xsi:type="dcterms:W3CDTF">2022-12-06T15:15:37Z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