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723" y="73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503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0743" y="1867358"/>
            <a:ext cx="999669" cy="23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0099" y="1867358"/>
            <a:ext cx="999669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09454" y="1867358"/>
            <a:ext cx="100919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400" y="2352914"/>
            <a:ext cx="2135012" cy="227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2380" y="2352914"/>
            <a:ext cx="2135012" cy="227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69996" y="2352914"/>
            <a:ext cx="2298412" cy="227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340768"/>
            <a:ext cx="11520000" cy="2752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3202" y="1464570"/>
            <a:ext cx="1018710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2558" y="1464570"/>
            <a:ext cx="1009190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1434" y="1464570"/>
            <a:ext cx="999669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434" y="1893116"/>
            <a:ext cx="2098158" cy="219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7728" y="1937180"/>
            <a:ext cx="2234020" cy="219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05884" y="1937180"/>
            <a:ext cx="2590516" cy="227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2612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392" y="2181087"/>
            <a:ext cx="2016224" cy="110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5760" y="2259836"/>
            <a:ext cx="2016224" cy="1025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4152" y="2218925"/>
            <a:ext cx="2304256" cy="1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3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52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0495" y="3519850"/>
            <a:ext cx="209454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2776" y="3519850"/>
            <a:ext cx="209454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5537" y="3519850"/>
            <a:ext cx="218975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7818" y="3519850"/>
            <a:ext cx="209454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0016" y="4101927"/>
            <a:ext cx="199933" cy="20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2776" y="4101927"/>
            <a:ext cx="209454" cy="20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5057" y="4101927"/>
            <a:ext cx="199933" cy="20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56859" y="4101927"/>
            <a:ext cx="152330" cy="20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075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4252" y="1119979"/>
            <a:ext cx="2913322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4252" y="3195700"/>
            <a:ext cx="7264264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>
            <a:extLst>
              <a:ext uri="{FF2B5EF4-FFF2-40B4-BE49-F238E27FC236}">
                <a16:creationId xmlns:a16="http://schemas.microsoft.com/office/drawing/2014/main" id="{DD3B0AF0-7C80-37F5-DC33-29C37526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863" y="4437112"/>
            <a:ext cx="11520000" cy="2009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C94D711-E853-6883-54C5-4659ABED7913}"/>
              </a:ext>
            </a:extLst>
          </p:cNvPr>
          <p:cNvSpPr/>
          <p:nvPr/>
        </p:nvSpPr>
        <p:spPr bwMode="white">
          <a:xfrm>
            <a:off x="767408" y="4958262"/>
            <a:ext cx="10729192" cy="120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393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488" y="3104536"/>
            <a:ext cx="5544616" cy="140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961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464" y="1628800"/>
            <a:ext cx="4824536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3049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440" y="2348880"/>
            <a:ext cx="7200800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52003"/>
            <a:ext cx="11520000" cy="4953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456" y="4149080"/>
            <a:ext cx="9937104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1F9883-459B-2003-1D2B-19E586CA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132856"/>
            <a:ext cx="952500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17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70433"/>
            <a:ext cx="11520000" cy="451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4541" y="1837520"/>
            <a:ext cx="714049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1020" y="1837520"/>
            <a:ext cx="571239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6326" y="2466488"/>
            <a:ext cx="228495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6425" y="3085926"/>
            <a:ext cx="218975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9202" y="4524928"/>
            <a:ext cx="218975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5731" y="4534458"/>
            <a:ext cx="542677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4954" y="4934710"/>
            <a:ext cx="390347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6210" y="4934710"/>
            <a:ext cx="552198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63368" y="5325433"/>
            <a:ext cx="533157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53450" y="5325433"/>
            <a:ext cx="552198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57516" y="5325433"/>
            <a:ext cx="571239" cy="2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72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2525" y="2174552"/>
            <a:ext cx="247537" cy="190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4624" y="2174552"/>
            <a:ext cx="247537" cy="190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 flipV="1">
            <a:off x="9556723" y="2174551"/>
            <a:ext cx="247537" cy="19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70839" y="2756718"/>
            <a:ext cx="542677" cy="24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0640" y="4417324"/>
            <a:ext cx="371305" cy="238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224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0479" y="4342647"/>
            <a:ext cx="704528" cy="31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67173" y="4333111"/>
            <a:ext cx="695008" cy="33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1933" y="4914805"/>
            <a:ext cx="380826" cy="24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7652" y="4914805"/>
            <a:ext cx="390347" cy="247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43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7632" y="1878254"/>
            <a:ext cx="228495" cy="181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1467" y="2412389"/>
            <a:ext cx="333223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1467" y="2994213"/>
            <a:ext cx="333223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51467" y="3576038"/>
            <a:ext cx="333223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7632" y="4205554"/>
            <a:ext cx="228495" cy="181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145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0247" y="1915782"/>
            <a:ext cx="266578" cy="238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13520" y="3135696"/>
            <a:ext cx="266578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6214" y="4346079"/>
            <a:ext cx="276099" cy="24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687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9801" y="2020318"/>
            <a:ext cx="285619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71107" y="3849576"/>
            <a:ext cx="266578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69956"/>
            <a:ext cx="11520000" cy="2359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2396" y="2426167"/>
            <a:ext cx="714049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6743" y="2426167"/>
            <a:ext cx="733090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9173" y="2426167"/>
            <a:ext cx="542677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3933" y="2426167"/>
            <a:ext cx="371305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3355" y="3008765"/>
            <a:ext cx="561719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5371" y="3008765"/>
            <a:ext cx="733090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1504" y="3008765"/>
            <a:ext cx="561719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84892" y="3008765"/>
            <a:ext cx="218975" cy="24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123456789</cp:lastModifiedBy>
  <cp:revision>9</cp:revision>
  <dcterms:created xsi:type="dcterms:W3CDTF">2022-11-09T06:57:00Z</dcterms:created>
  <dcterms:modified xsi:type="dcterms:W3CDTF">2022-12-06T14:41:57Z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