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00" y="3356610"/>
            <a:ext cx="5685790" cy="101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3725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7450" y="4149090"/>
            <a:ext cx="4676140" cy="220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853055"/>
            <a:ext cx="7539355" cy="183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916430"/>
            <a:ext cx="4928870" cy="1699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" y="3933190"/>
            <a:ext cx="84867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2757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08" b="3750"/>
          <a:stretch>
            <a:fillRect/>
          </a:stretch>
        </p:blipFill>
        <p:spPr>
          <a:xfrm>
            <a:off x="467360" y="2636520"/>
            <a:ext cx="7870190" cy="403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58"/>
          <a:stretch>
            <a:fillRect/>
          </a:stretch>
        </p:blipFill>
        <p:spPr>
          <a:xfrm>
            <a:off x="611505" y="908685"/>
            <a:ext cx="7675780" cy="443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4335" y="3733910"/>
            <a:ext cx="276251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8866" y="3733910"/>
            <a:ext cx="257199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4346" y="3733910"/>
            <a:ext cx="247673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343" y="3733910"/>
            <a:ext cx="180992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3861" y="4430800"/>
            <a:ext cx="257199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9340" y="4430800"/>
            <a:ext cx="266725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74346" y="4430800"/>
            <a:ext cx="257199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1292" y="4430800"/>
            <a:ext cx="257199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6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3056" y="1328204"/>
            <a:ext cx="381036" cy="34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4412" y="2903347"/>
            <a:ext cx="552502" cy="34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40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2055884"/>
            <a:ext cx="542976" cy="3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0079" y="2055884"/>
            <a:ext cx="504873" cy="3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564630"/>
            <a:ext cx="8640000" cy="158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21005" y="3491332"/>
            <a:ext cx="285777" cy="35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502879" y="3491332"/>
            <a:ext cx="295303" cy="35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884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