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3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7950" y="1196340"/>
            <a:ext cx="8545195" cy="4083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535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260" y="3140710"/>
            <a:ext cx="5218430" cy="289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4720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2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1080135"/>
            <a:ext cx="8301355" cy="4861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916430"/>
            <a:ext cx="4928870" cy="1699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4004945"/>
            <a:ext cx="8067675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0357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14454" y="4386413"/>
            <a:ext cx="1390964" cy="43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7436" y="5901736"/>
            <a:ext cx="1851666" cy="425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1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54853" y="1423136"/>
            <a:ext cx="781124" cy="352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7874" y="2233320"/>
            <a:ext cx="1028798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93001" y="3043503"/>
            <a:ext cx="542976" cy="343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2367833"/>
            <a:ext cx="323880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6705" y="3350403"/>
            <a:ext cx="323880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0884" y="4332973"/>
            <a:ext cx="323880" cy="26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96055" y="2493010"/>
            <a:ext cx="4209415" cy="193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8355" y="1772920"/>
            <a:ext cx="4256405" cy="195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39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43771" y="1040799"/>
            <a:ext cx="523925" cy="4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3925" y="1879512"/>
            <a:ext cx="514399" cy="467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