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8" r:id="rId4"/>
    <p:sldId id="261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</p:sldIdLst>
  <p:sldSz cx="9144000" cy="6858000" type="screen4x3"/>
  <p:notesSz cx="6858000" cy="9144000"/>
  <p:custDataLst>
    <p:tags r:id="rId19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50" d="100"/>
          <a:sy n="50" d="100"/>
        </p:scale>
        <p:origin x="1080" y="36"/>
      </p:cViewPr>
      <p:guideLst>
        <p:guide orient="horz" pos="2165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gs" Target="tags/tag2.xml"/><Relationship Id="rId18" Type="http://schemas.openxmlformats.org/officeDocument/2006/relationships/tableStyles" Target="tableStyles.xml"/><Relationship Id="rId17" Type="http://schemas.openxmlformats.org/officeDocument/2006/relationships/viewProps" Target="viewProps.xml"/><Relationship Id="rId16" Type="http://schemas.openxmlformats.org/officeDocument/2006/relationships/presProps" Target="presProps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4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3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2700" y="15875"/>
            <a:ext cx="9118600" cy="684212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8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998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2178337" y="2416621"/>
            <a:ext cx="857331" cy="400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626496" y="2416621"/>
            <a:ext cx="857331" cy="400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7093706" y="3552749"/>
            <a:ext cx="457243" cy="400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330751" y="3724600"/>
            <a:ext cx="866857" cy="40098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912273" y="3734148"/>
            <a:ext cx="466769" cy="3723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9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950" y="549140"/>
            <a:ext cx="7190761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0361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78910" y="1585625"/>
            <a:ext cx="990694" cy="4579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283563" y="2549175"/>
            <a:ext cx="1000220" cy="46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788216" y="3522266"/>
            <a:ext cx="1000220" cy="46746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54941" y="5516147"/>
            <a:ext cx="523925" cy="3434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7387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48038" y="3932238"/>
            <a:ext cx="2098675" cy="1973262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979930" y="1916430"/>
            <a:ext cx="4928870" cy="1699260"/>
          </a:xfrm>
          <a:prstGeom prst="rect">
            <a:avLst/>
          </a:prstGeom>
        </p:spPr>
      </p:pic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9750" y="3933190"/>
            <a:ext cx="8029575" cy="9810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23315" y="332605"/>
            <a:ext cx="8640000" cy="24595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331595" y="2636520"/>
            <a:ext cx="6379210" cy="3782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6961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264732" y="1299206"/>
            <a:ext cx="1000220" cy="4670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787775" y="2099785"/>
            <a:ext cx="962116" cy="457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350465" y="2099785"/>
            <a:ext cx="990694" cy="457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740145" y="2900364"/>
            <a:ext cx="981168" cy="457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074434" y="2900364"/>
            <a:ext cx="1466990" cy="457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788216" y="3700943"/>
            <a:ext cx="981168" cy="44794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321005" y="4501523"/>
            <a:ext cx="1000220" cy="457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750553" y="4501523"/>
            <a:ext cx="1486041" cy="45747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5809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769384" y="1232750"/>
            <a:ext cx="1000220" cy="4677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73728" y="2034693"/>
            <a:ext cx="495347" cy="45825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578205" y="2855729"/>
            <a:ext cx="514399" cy="4200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86832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56860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5795645" y="2708910"/>
            <a:ext cx="662940" cy="55372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71550" y="2653665"/>
            <a:ext cx="963295" cy="6089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203575" y="4149090"/>
            <a:ext cx="986790" cy="49530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203575" y="1268730"/>
            <a:ext cx="986790" cy="58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723890" y="1268730"/>
            <a:ext cx="817880" cy="58356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043940" y="1268730"/>
            <a:ext cx="803275" cy="5746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1043940" y="4072890"/>
            <a:ext cx="794385" cy="6210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580380" y="4081145"/>
            <a:ext cx="882650" cy="61214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ldLvl="0" animBg="1"/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6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2195" y="908550"/>
            <a:ext cx="8640000" cy="468158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7.png"/>
          <p:cNvPicPr>
            <a:picLocks noChangeAspect="1"/>
          </p:cNvPicPr>
          <p:nvPr/>
        </p:nvPicPr>
        <p:blipFill>
          <a:blip r:embed="rId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0091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893221" y="2454570"/>
            <a:ext cx="457243" cy="410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7093706" y="3638227"/>
            <a:ext cx="457243" cy="410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435536" y="3848231"/>
            <a:ext cx="866857" cy="410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569340" y="3848231"/>
            <a:ext cx="866857" cy="4104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>
                <a:solidFill>
                  <a:schemeClr val="accent1"/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UNIT_PLACING_PICTURE_USER_VIEWPORT" val="{&quot;height&quot;:9852,&quot;width&quot;:11112}"/>
</p:tagLst>
</file>

<file path=ppt/tags/tag2.xml><?xml version="1.0" encoding="utf-8"?>
<p:tagLst xmlns:p="http://schemas.openxmlformats.org/presentationml/2006/main">
  <p:tag name="COMMONDATA" val="eyJoZGlkIjoiOTUzM2U0ZWM0OGRkMTliYTc2OGQ0ZmM5NTE4ODFiYzQ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全屏显示(4:3)</PresentationFormat>
  <Paragraphs>0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RYBMiss程程</cp:lastModifiedBy>
  <cp:revision>8</cp:revision>
  <dcterms:created xsi:type="dcterms:W3CDTF">2022-11-09T06:57:00Z</dcterms:created>
  <dcterms:modified xsi:type="dcterms:W3CDTF">2022-12-07T10:17:24Z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2052-11.1.0.12763</vt:lpwstr>
  </property>
  <property fmtid="{D5CDD505-2E9C-101B-9397-08002B2CF9AE}" pid="3" name="ICV">
    <vt:lpwstr>A6E74B92432D487AA3EE8E7DD6F2372B</vt:lpwstr>
  </property>
</Properties>
</file>