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0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2708910"/>
            <a:ext cx="7311390" cy="221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3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1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080135"/>
            <a:ext cx="7928610" cy="422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30" y="1916430"/>
            <a:ext cx="4928870" cy="1699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3933190"/>
            <a:ext cx="7372350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2605"/>
            <a:ext cx="8640000" cy="3676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47500" y="2720004"/>
            <a:ext cx="781124" cy="35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8305" y="3474423"/>
            <a:ext cx="790650" cy="34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48"/>
          <a:stretch>
            <a:fillRect/>
          </a:stretch>
        </p:blipFill>
        <p:spPr>
          <a:xfrm>
            <a:off x="971550" y="4009390"/>
            <a:ext cx="7927240" cy="2193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295971" y="4953318"/>
            <a:ext cx="295303" cy="35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286666" y="5706662"/>
            <a:ext cx="295303" cy="343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1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0454" y="2062159"/>
            <a:ext cx="285777" cy="34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9109" y="2796394"/>
            <a:ext cx="743020" cy="35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11390"/>
            <a:ext cx="8640000" cy="2224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559153" y="4285413"/>
            <a:ext cx="295303" cy="343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549847" y="5020705"/>
            <a:ext cx="466769" cy="353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1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30796" y="2091143"/>
            <a:ext cx="1352679" cy="352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4996" y="2091143"/>
            <a:ext cx="2162381" cy="352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895" y="2825750"/>
            <a:ext cx="2720975" cy="318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40200" y="2636520"/>
            <a:ext cx="4634230" cy="3732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3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3938" y="1280302"/>
            <a:ext cx="1305049" cy="35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9561" y="1280302"/>
            <a:ext cx="2248114" cy="35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950" y="1948180"/>
            <a:ext cx="3075305" cy="328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64255" y="1844675"/>
            <a:ext cx="4751705" cy="3671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1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3684" y="2366549"/>
            <a:ext cx="323880" cy="266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8140" y="2296795"/>
            <a:ext cx="394970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73684" y="3271899"/>
            <a:ext cx="323880" cy="266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69825" y="3271899"/>
            <a:ext cx="323880" cy="266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61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64235" y="3977640"/>
            <a:ext cx="3036570" cy="181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36440" y="3977640"/>
            <a:ext cx="3068955" cy="173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268595"/>
            <a:ext cx="8640000" cy="3285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315" y="2132965"/>
            <a:ext cx="2331720" cy="192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51910" y="2060575"/>
            <a:ext cx="2649855" cy="185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UzM2U0ZWM0OGRkMTliYTc2OGQ0ZmM5NTE4ODFiYz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2022-12-08T23:24:40Z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