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2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819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87598" y="2233929"/>
            <a:ext cx="1057375" cy="4005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11964" y="2233929"/>
            <a:ext cx="1057375" cy="4005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32270" y="2132965"/>
            <a:ext cx="1069975" cy="568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87598" y="3073151"/>
            <a:ext cx="1057375" cy="4005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511964" y="3073151"/>
            <a:ext cx="1057375" cy="4005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312410" y="3111500"/>
            <a:ext cx="2511425" cy="334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87598" y="3921910"/>
            <a:ext cx="1057375" cy="4005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511964" y="3921910"/>
            <a:ext cx="1057375" cy="4005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312410" y="3950335"/>
            <a:ext cx="2494915" cy="343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bldLvl="0" animBg="1"/>
      <p:bldP spid="6" grpId="0" animBg="1"/>
      <p:bldP spid="7" grpId="0" animBg="1"/>
      <p:bldP spid="8" grpId="0" bldLvl="0" animBg="1"/>
      <p:bldP spid="9" grpId="0" animBg="1"/>
      <p:bldP spid="10" grpId="0" animBg="1"/>
      <p:bldP spid="11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476115"/>
            <a:ext cx="8640000" cy="29941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3470140"/>
            <a:ext cx="8640000" cy="28546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827405" y="4149090"/>
            <a:ext cx="7451090" cy="2175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531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2140" y="1916430"/>
            <a:ext cx="7139940" cy="1810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605" y="1988820"/>
            <a:ext cx="8440420" cy="13716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75" y="3789045"/>
            <a:ext cx="4667250" cy="11620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245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865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3895" y="4796790"/>
            <a:ext cx="5393055" cy="817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535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2140" y="1844675"/>
            <a:ext cx="7874635" cy="4346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104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2140" y="2564765"/>
            <a:ext cx="7769225" cy="2997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499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7950" y="1196340"/>
            <a:ext cx="8147685" cy="4596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166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740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OTUzM2U0ZWM0OGRkMTliYTc2OGQ0ZmM5NTE4ODFiYz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8</cp:revision>
  <dcterms:created xsi:type="dcterms:W3CDTF">2022-11-09T06:57:00Z</dcterms:created>
  <dcterms:modified xsi:type="dcterms:W3CDTF">2022-12-07T10:12:56Z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