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3429000"/>
            <a:ext cx="7192010" cy="198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844675"/>
            <a:ext cx="7245985" cy="200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708910"/>
            <a:ext cx="7776210" cy="18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988820"/>
            <a:ext cx="844042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149090"/>
            <a:ext cx="83439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3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4390" y="3284855"/>
            <a:ext cx="2139315" cy="77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6825" y="2924810"/>
            <a:ext cx="77279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0020" y="3368675"/>
            <a:ext cx="571500" cy="24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8580" y="3035935"/>
            <a:ext cx="39751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2315" y="4293235"/>
            <a:ext cx="523875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195830" y="2996565"/>
            <a:ext cx="57150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940425" y="3035935"/>
            <a:ext cx="39751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724525" y="2386965"/>
            <a:ext cx="76327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 rot="3600000">
            <a:off x="4060825" y="2225675"/>
            <a:ext cx="414020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 rot="5400000">
            <a:off x="5273675" y="2045335"/>
            <a:ext cx="144780" cy="82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 rot="4860000">
            <a:off x="4652010" y="2209800"/>
            <a:ext cx="11493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11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83260" y="4293235"/>
            <a:ext cx="8194675" cy="186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230" y="4940935"/>
            <a:ext cx="5561330" cy="115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3284855"/>
            <a:ext cx="5442585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501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230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945" y="2465070"/>
            <a:ext cx="4578985" cy="83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284720"/>
            <a:ext cx="8640000" cy="228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91845" y="4841240"/>
            <a:ext cx="4429125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