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37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28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950" y="3429000"/>
            <a:ext cx="5593080" cy="1842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121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9795" y="4580890"/>
            <a:ext cx="6754495" cy="1090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1988820"/>
            <a:ext cx="8440420" cy="1371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780" y="3933190"/>
            <a:ext cx="6315075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900" y="116205"/>
            <a:ext cx="7656830" cy="1325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52695"/>
            <a:ext cx="799478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5652135" y="4472940"/>
            <a:ext cx="1924050" cy="583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3203575" y="6165215"/>
            <a:ext cx="712470" cy="605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174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21181" y="2786151"/>
            <a:ext cx="3781786" cy="447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30884" y="4501834"/>
            <a:ext cx="295303" cy="343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252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54456" y="2854157"/>
            <a:ext cx="4172348" cy="429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30884" y="4494775"/>
            <a:ext cx="285777" cy="343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908550"/>
            <a:ext cx="8640000" cy="5229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55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950" y="1196340"/>
            <a:ext cx="7498080" cy="2285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05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18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705" y="4149090"/>
            <a:ext cx="6552565" cy="1145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OTUzM2U0ZWM0OGRkMTliYTc2OGQ0ZmM5NTE4ODFiYz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2022-11-09T06:57:00Z</dcterms:created>
  <dcterms:modified xsi:type="dcterms:W3CDTF">2022-12-07T10:07:37Z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