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988820"/>
            <a:ext cx="844042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933190"/>
            <a:ext cx="83439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026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405" y="4076700"/>
            <a:ext cx="8065135" cy="195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3716655"/>
            <a:ext cx="8122920" cy="213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2208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5372735"/>
            <a:ext cx="4248150" cy="97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53915"/>
            <a:ext cx="8640000" cy="555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83260" y="3789045"/>
            <a:ext cx="4434840" cy="230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9140"/>
            <a:ext cx="82147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5516880"/>
            <a:ext cx="6243955" cy="915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4509135"/>
            <a:ext cx="5519420" cy="954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