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2493010"/>
            <a:ext cx="7464425" cy="317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2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564765"/>
            <a:ext cx="7625715" cy="23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315"/>
            <a:ext cx="8640000" cy="331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05"/>
          <a:stretch>
            <a:fillRect/>
          </a:stretch>
        </p:blipFill>
        <p:spPr>
          <a:xfrm>
            <a:off x="899795" y="3284855"/>
            <a:ext cx="7861835" cy="344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4653280"/>
            <a:ext cx="7787005" cy="202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1916430"/>
            <a:ext cx="7178040" cy="1378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933190"/>
            <a:ext cx="63246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26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80422" y="3399568"/>
            <a:ext cx="1181212" cy="36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2296" y="3399568"/>
            <a:ext cx="1428886" cy="36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260" y="4149090"/>
            <a:ext cx="2148205" cy="199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2000" y="4149090"/>
            <a:ext cx="3235960" cy="194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974" y="1318500"/>
            <a:ext cx="1162160" cy="37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1318500"/>
            <a:ext cx="1181212" cy="37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950" y="2132965"/>
            <a:ext cx="2872105" cy="2161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6055" y="2132965"/>
            <a:ext cx="2431415" cy="223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45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60" y="1268730"/>
            <a:ext cx="5836285" cy="373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348865"/>
            <a:ext cx="5146675" cy="281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484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348865"/>
            <a:ext cx="7673340" cy="250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