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1872" y="360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772920"/>
            <a:ext cx="7474585" cy="231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2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080135"/>
            <a:ext cx="7154545" cy="290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252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4509135"/>
            <a:ext cx="8193405" cy="140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1916430"/>
            <a:ext cx="7178040" cy="1378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076700"/>
            <a:ext cx="8276590" cy="786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2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52812" y="3311037"/>
            <a:ext cx="1181212" cy="37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170" y="3140710"/>
            <a:ext cx="1640205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650" y="4004945"/>
            <a:ext cx="2227580" cy="207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6145" y="4004945"/>
            <a:ext cx="2258060" cy="213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282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6927" y="993121"/>
            <a:ext cx="1181212" cy="36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8327" y="993121"/>
            <a:ext cx="1419360" cy="36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510" y="1744980"/>
            <a:ext cx="2216150" cy="205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9860" y="1673225"/>
            <a:ext cx="2858770" cy="20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4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860665"/>
            <a:ext cx="8640000" cy="206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Rectangle 2"/>
          <p:cNvSpPr/>
          <p:nvPr/>
        </p:nvSpPr>
        <p:spPr bwMode="white">
          <a:xfrm>
            <a:off x="6653606" y="4194487"/>
            <a:ext cx="790650" cy="38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4881787" y="4642763"/>
            <a:ext cx="1162160" cy="36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5882007" y="5062425"/>
            <a:ext cx="1171686" cy="37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81" y="1080000"/>
            <a:ext cx="8640000" cy="4335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07267" y="2423636"/>
            <a:ext cx="781124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2416" y="2423636"/>
            <a:ext cx="781124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742" y="3166924"/>
            <a:ext cx="790650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22416" y="3166924"/>
            <a:ext cx="781124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1546" y="3919741"/>
            <a:ext cx="874844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2416" y="3919741"/>
            <a:ext cx="771598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7267" y="4663029"/>
            <a:ext cx="781124" cy="362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2235" y="4645660"/>
            <a:ext cx="760730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2090" y="3500755"/>
            <a:ext cx="2025650" cy="211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6407" y="5439753"/>
            <a:ext cx="295303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9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8490" y="1988820"/>
            <a:ext cx="2426970" cy="214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4809" y="3890183"/>
            <a:ext cx="295303" cy="247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6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4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564765"/>
            <a:ext cx="7793990" cy="2482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2022-12-08T23:20:52Z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