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05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1242092"/>
            <a:ext cx="1085953" cy="4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2014417"/>
            <a:ext cx="1000220" cy="4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3578137"/>
            <a:ext cx="4143770" cy="41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663"/>
          <a:stretch>
            <a:fillRect/>
          </a:stretch>
        </p:blipFill>
        <p:spPr>
          <a:xfrm>
            <a:off x="1764030" y="1628775"/>
            <a:ext cx="5731410" cy="2955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0822" y="1905180"/>
            <a:ext cx="933539" cy="4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7580" y="2668051"/>
            <a:ext cx="943065" cy="4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7900" y="2887376"/>
            <a:ext cx="914487" cy="42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916430"/>
            <a:ext cx="7178040" cy="137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004945"/>
            <a:ext cx="84010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88460"/>
            <a:ext cx="8640000" cy="1635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12740"/>
            <a:ext cx="8640000" cy="490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761326" y="5709372"/>
            <a:ext cx="790650" cy="362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980863" y="5757006"/>
            <a:ext cx="323880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695527" y="5709372"/>
            <a:ext cx="790650" cy="362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4282459"/>
            <a:ext cx="752546" cy="36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4330115"/>
            <a:ext cx="323880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4272928"/>
            <a:ext cx="781124" cy="371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811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256" y="4172834"/>
            <a:ext cx="542607" cy="28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5632" y="4172834"/>
            <a:ext cx="551219" cy="28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0020" y="4002405"/>
            <a:ext cx="60515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6762" y="4172834"/>
            <a:ext cx="542607" cy="27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8913" y="4172834"/>
            <a:ext cx="542607" cy="27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4066" y="4172834"/>
            <a:ext cx="249771" cy="28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2963" y="4621218"/>
            <a:ext cx="146417" cy="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3726" y="4621218"/>
            <a:ext cx="155030" cy="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6517" y="4621218"/>
            <a:ext cx="146417" cy="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20695" y="4612595"/>
            <a:ext cx="146417" cy="9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71459" y="4621218"/>
            <a:ext cx="137804" cy="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91581" y="4621218"/>
            <a:ext cx="146417" cy="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44930" y="5742176"/>
            <a:ext cx="292835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51258" y="5742176"/>
            <a:ext cx="292835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61397" y="5742176"/>
            <a:ext cx="292835" cy="24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9373" y="2586668"/>
            <a:ext cx="323880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5195" y="3692830"/>
            <a:ext cx="323880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4798992"/>
            <a:ext cx="323880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8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499186"/>
            <a:ext cx="323880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300" y="2604315"/>
            <a:ext cx="323880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1330" y="3703320"/>
            <a:ext cx="38227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8602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547495" y="5661025"/>
            <a:ext cx="663321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4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