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332605"/>
            <a:ext cx="8640000" cy="3596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65846" y="3395156"/>
            <a:ext cx="295303" cy="353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85560" y="3404696"/>
            <a:ext cx="200044" cy="333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81172" y="3395156"/>
            <a:ext cx="295303" cy="353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617" r="15552"/>
          <a:stretch>
            <a:fillRect/>
          </a:stretch>
        </p:blipFill>
        <p:spPr>
          <a:xfrm>
            <a:off x="971550" y="4076700"/>
            <a:ext cx="7296150" cy="2450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657515" y="5974252"/>
            <a:ext cx="285777" cy="342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4677228" y="5974252"/>
            <a:ext cx="504873" cy="342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6620514" y="5974252"/>
            <a:ext cx="285777" cy="342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76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97168" y="2407488"/>
            <a:ext cx="600132" cy="334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59329" y="2407488"/>
            <a:ext cx="657287" cy="334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78690" y="2407488"/>
            <a:ext cx="609658" cy="334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98050" y="2407488"/>
            <a:ext cx="619184" cy="334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79307" y="2407488"/>
            <a:ext cx="666813" cy="334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50994" y="2407488"/>
            <a:ext cx="647761" cy="334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35625" y="3887780"/>
            <a:ext cx="657287" cy="334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483607" y="3887780"/>
            <a:ext cx="619184" cy="334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274699" y="3878230"/>
            <a:ext cx="647761" cy="334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980305"/>
            <a:ext cx="8640000" cy="42185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490783" y="3776732"/>
            <a:ext cx="1038324" cy="362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36870" y="3677920"/>
            <a:ext cx="2759710" cy="539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39118" y="4616615"/>
            <a:ext cx="457243" cy="57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490783" y="4626159"/>
            <a:ext cx="1038324" cy="362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720067" y="4578439"/>
            <a:ext cx="1981389" cy="458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8040" y="1916430"/>
            <a:ext cx="7178040" cy="13785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4004945"/>
            <a:ext cx="628650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8505"/>
            <a:ext cx="781182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69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36022" y="1461228"/>
            <a:ext cx="1486041" cy="457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36022" y="2433360"/>
            <a:ext cx="1495567" cy="457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16970" y="3462676"/>
            <a:ext cx="1028798" cy="362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16970" y="4444338"/>
            <a:ext cx="1028798" cy="362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28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45327" y="3359918"/>
            <a:ext cx="723969" cy="372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07885" y="3321761"/>
            <a:ext cx="1438412" cy="457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900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21490" y="1433147"/>
            <a:ext cx="285777" cy="334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35757" y="1977186"/>
            <a:ext cx="504873" cy="353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41159" y="2979362"/>
            <a:ext cx="285777" cy="343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59153" y="3246609"/>
            <a:ext cx="771598" cy="362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45900" y="3532945"/>
            <a:ext cx="514399" cy="343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49847" y="4516033"/>
            <a:ext cx="285777" cy="353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83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78557" y="1308722"/>
            <a:ext cx="295303" cy="352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83298" y="1870998"/>
            <a:ext cx="514399" cy="343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68679" y="2852597"/>
            <a:ext cx="790650" cy="362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12405" y="2804947"/>
            <a:ext cx="1495567" cy="457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92604" y="4806267"/>
            <a:ext cx="743020" cy="362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548505"/>
            <a:ext cx="8640000" cy="5360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586263" y="4010796"/>
            <a:ext cx="285777" cy="343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82448" y="4010796"/>
            <a:ext cx="285777" cy="343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91004" y="4564000"/>
            <a:ext cx="504873" cy="343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77663" y="4564000"/>
            <a:ext cx="514399" cy="343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195701" y="5403343"/>
            <a:ext cx="771598" cy="362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91886" y="5403343"/>
            <a:ext cx="781124" cy="362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02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73684" y="1423976"/>
            <a:ext cx="285777" cy="343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17499" y="1414421"/>
            <a:ext cx="295303" cy="353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78425" y="1968605"/>
            <a:ext cx="504873" cy="353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31766" y="1968605"/>
            <a:ext cx="504873" cy="353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83122" y="2809437"/>
            <a:ext cx="781124" cy="372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36463" y="2809437"/>
            <a:ext cx="781124" cy="372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2022-11-09T06:57:00Z</dcterms:created>
  <dcterms:modified xsi:type="dcterms:W3CDTF">2022-12-07T09:54:24Z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