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8" r:id="rId4"/>
    <p:sldId id="261" r:id="rId5"/>
    <p:sldId id="262" r:id="rId6"/>
    <p:sldId id="263" r:id="rId7"/>
    <p:sldId id="264" r:id="rId8"/>
    <p:sldId id="266" r:id="rId9"/>
    <p:sldId id="267" r:id="rId10"/>
    <p:sldId id="269" r:id="rId11"/>
    <p:sldId id="270" r:id="rId12"/>
    <p:sldId id="271" r:id="rId13"/>
    <p:sldId id="272" r:id="rId14"/>
  </p:sldIdLst>
  <p:sldSz cx="9144000" cy="6858000" type="screen4x3"/>
  <p:notesSz cx="6858000" cy="9144000"/>
  <p:custDataLst>
    <p:tags r:id="rId18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1080" y="36"/>
      </p:cViewPr>
      <p:guideLst>
        <p:guide orient="horz" pos="2165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tags" Target="tags/tag2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700" y="15875"/>
            <a:ext cx="9118600" cy="68421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53568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4816475" y="3980180"/>
            <a:ext cx="815340" cy="3511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3"/>
          <p:cNvSpPr/>
          <p:nvPr/>
        </p:nvSpPr>
        <p:spPr bwMode="white">
          <a:xfrm>
            <a:off x="5723890" y="4004945"/>
            <a:ext cx="815340" cy="3511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6" name="Rectangle 3"/>
          <p:cNvSpPr/>
          <p:nvPr/>
        </p:nvSpPr>
        <p:spPr bwMode="white">
          <a:xfrm>
            <a:off x="6588125" y="3980180"/>
            <a:ext cx="815340" cy="3511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3"/>
          <p:cNvSpPr/>
          <p:nvPr/>
        </p:nvSpPr>
        <p:spPr bwMode="white">
          <a:xfrm>
            <a:off x="7452360" y="3980180"/>
            <a:ext cx="866140" cy="3511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60" y="548505"/>
            <a:ext cx="8621011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67995" y="3068955"/>
            <a:ext cx="7772400" cy="33858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73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8038" y="3932238"/>
            <a:ext cx="2098675" cy="197326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75740" y="1916430"/>
            <a:ext cx="5922010" cy="170307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4165" y="4076700"/>
            <a:ext cx="3505200" cy="10287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82873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3807267" y="3505181"/>
            <a:ext cx="495347" cy="4105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797521" y="4297661"/>
            <a:ext cx="285777" cy="3437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5006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988039" y="1223029"/>
            <a:ext cx="476295" cy="3528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027025" y="1232564"/>
            <a:ext cx="285777" cy="3432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121402" y="2004923"/>
            <a:ext cx="314355" cy="3432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673684" y="2767747"/>
            <a:ext cx="552502" cy="3432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664158" y="3530571"/>
            <a:ext cx="542976" cy="3528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169031" y="4302930"/>
            <a:ext cx="295303" cy="3528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2673684" y="5065754"/>
            <a:ext cx="790650" cy="3528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15046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741248" y="2874808"/>
            <a:ext cx="523925" cy="3436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549847" y="3638557"/>
            <a:ext cx="533450" cy="3532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195" y="404360"/>
            <a:ext cx="8640000" cy="308073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9835"/>
          <a:stretch>
            <a:fillRect/>
          </a:stretch>
        </p:blipFill>
        <p:spPr>
          <a:xfrm>
            <a:off x="899795" y="3484880"/>
            <a:ext cx="7790080" cy="31375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2"/>
          <p:cNvSpPr/>
          <p:nvPr/>
        </p:nvSpPr>
        <p:spPr bwMode="white">
          <a:xfrm>
            <a:off x="1461770" y="4708525"/>
            <a:ext cx="2918460" cy="11576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7" name="Rectangle 4"/>
          <p:cNvSpPr/>
          <p:nvPr/>
        </p:nvSpPr>
        <p:spPr bwMode="white">
          <a:xfrm>
            <a:off x="5167630" y="4829810"/>
            <a:ext cx="2848610" cy="11176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7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60" y="692650"/>
            <a:ext cx="7323582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5855271" y="1484347"/>
            <a:ext cx="645960" cy="2423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637530" y="4109720"/>
            <a:ext cx="678180" cy="2425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617391" y="6048722"/>
            <a:ext cx="395651" cy="2504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805" y="260215"/>
            <a:ext cx="8640000" cy="392035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6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36639"/>
          <a:stretch>
            <a:fillRect/>
          </a:stretch>
        </p:blipFill>
        <p:spPr>
          <a:xfrm>
            <a:off x="1547495" y="4180840"/>
            <a:ext cx="5474235" cy="24866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96704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07950" y="1080135"/>
            <a:ext cx="8538210" cy="53498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tags/tag1.xml><?xml version="1.0" encoding="utf-8"?>
<p:tagLst xmlns:p="http://schemas.openxmlformats.org/presentationml/2006/main">
  <p:tag name="KSO_WM_UNIT_PLACING_PICTURE_USER_VIEWPORT" val="{&quot;height&quot;:9852,&quot;width&quot;:11112}"/>
</p:tagLst>
</file>

<file path=ppt/tags/tag2.xml><?xml version="1.0" encoding="utf-8"?>
<p:tagLst xmlns:p="http://schemas.openxmlformats.org/presentationml/2006/main">
  <p:tag name="COMMONDATA" val="eyJoZGlkIjoiOTUzM2U0ZWM0OGRkMTliYTc2OGQ0ZmM5NTE4ODFiYzQ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9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RYBMiss程程</cp:lastModifiedBy>
  <cp:revision>8</cp:revision>
  <dcterms:created xsi:type="dcterms:W3CDTF">2022-11-09T06:57:00Z</dcterms:created>
  <dcterms:modified xsi:type="dcterms:W3CDTF">2022-12-07T09:51:44Z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A6E74B92432D487AA3EE8E7DD6F2372B</vt:lpwstr>
  </property>
</Properties>
</file>