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513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3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0641" y="1308701"/>
            <a:ext cx="304829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6363" y="2032920"/>
            <a:ext cx="295303" cy="35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140" y="4004945"/>
            <a:ext cx="7671435" cy="182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404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49065" y="4823460"/>
            <a:ext cx="172720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7950" y="4813935"/>
            <a:ext cx="25844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5250" y="4813935"/>
            <a:ext cx="25844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3185" y="4813935"/>
            <a:ext cx="276860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1880" y="5517515"/>
            <a:ext cx="88646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3775" y="5517515"/>
            <a:ext cx="106680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61075" y="5517515"/>
            <a:ext cx="106680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27900" y="5517515"/>
            <a:ext cx="106680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916430"/>
            <a:ext cx="5922010" cy="170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4004945"/>
            <a:ext cx="765810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597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24984" y="3957662"/>
            <a:ext cx="1962337" cy="44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6274" y="4844457"/>
            <a:ext cx="466769" cy="35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6097" y="5645434"/>
            <a:ext cx="2591047" cy="44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6926" y="2242947"/>
            <a:ext cx="295303" cy="352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9351" y="2242947"/>
            <a:ext cx="495347" cy="352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3618" y="4778554"/>
            <a:ext cx="504873" cy="352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2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0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1005" y="2251757"/>
            <a:ext cx="1028798" cy="40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8580" y="2132965"/>
            <a:ext cx="1500505" cy="78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583" y="3099613"/>
            <a:ext cx="504873" cy="35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1005" y="4795327"/>
            <a:ext cx="1028798" cy="39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8580" y="4580890"/>
            <a:ext cx="1500505" cy="9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49583" y="5643183"/>
            <a:ext cx="504873" cy="342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7" grpId="0" animBg="1"/>
      <p:bldP spid="8" grpId="0" bldLvl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3158581"/>
            <a:ext cx="1028798" cy="381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4480" y="2996565"/>
            <a:ext cx="1431290" cy="772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6782" y="4007176"/>
            <a:ext cx="438191" cy="33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1711" y="3997641"/>
            <a:ext cx="533450" cy="35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431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6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564765"/>
            <a:ext cx="8138795" cy="374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9</cp:revision>
  <dcterms:created xsi:type="dcterms:W3CDTF">2022-11-09T06:57:00Z</dcterms:created>
  <dcterms:modified xsi:type="dcterms:W3CDTF">2022-12-07T09:49:22Z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