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20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659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26143" y="5011521"/>
            <a:ext cx="1495567" cy="4580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13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990" y="2043407"/>
            <a:ext cx="504873" cy="4387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79042" y="3560057"/>
            <a:ext cx="1028798" cy="3529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75740" y="1916430"/>
            <a:ext cx="5922010" cy="17030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740" y="3860800"/>
            <a:ext cx="6296025" cy="10572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765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83916" y="3410102"/>
            <a:ext cx="523925" cy="44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560476" y="3410102"/>
            <a:ext cx="514399" cy="4392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3552" y="4183619"/>
            <a:ext cx="485821" cy="4488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92957" y="4202718"/>
            <a:ext cx="447717" cy="42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283783" y="4212268"/>
            <a:ext cx="466769" cy="420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884136" y="4174070"/>
            <a:ext cx="514399" cy="467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52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140454" y="1337429"/>
            <a:ext cx="504873" cy="3432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91865" y="1916430"/>
            <a:ext cx="1384300" cy="702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40425" y="1988820"/>
            <a:ext cx="1412240" cy="6292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1005" y="2891539"/>
            <a:ext cx="866857" cy="4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78646" y="2891539"/>
            <a:ext cx="866857" cy="4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96280" y="2708910"/>
            <a:ext cx="1429385" cy="740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349583" y="3663826"/>
            <a:ext cx="1076427" cy="429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578860" y="3573145"/>
            <a:ext cx="1501775" cy="557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2283122" y="4455183"/>
            <a:ext cx="866857" cy="4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340718" y="4455183"/>
            <a:ext cx="866857" cy="4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388789" y="4455183"/>
            <a:ext cx="866857" cy="4195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1188085" y="5085080"/>
            <a:ext cx="1428115" cy="699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6" grpId="0" bldLvl="0" animBg="1"/>
      <p:bldP spid="8" grpId="0" animBg="1"/>
      <p:bldP spid="9" grpId="0" animBg="1"/>
      <p:bldP spid="10" grpId="0" bldLvl="0" animBg="1"/>
      <p:bldP spid="12" grpId="0" animBg="1"/>
      <p:bldP spid="13" grpId="0" bldLvl="0" animBg="1"/>
      <p:bldP spid="15" grpId="0" animBg="1"/>
      <p:bldP spid="16" grpId="0" animBg="1"/>
      <p:bldP spid="17" grpId="0" animBg="1"/>
      <p:bldP spid="1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44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2615" y="2157832"/>
            <a:ext cx="504873" cy="343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45900" y="2157832"/>
            <a:ext cx="466769" cy="3529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90595" y="2893695"/>
            <a:ext cx="585470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88945" y="3664585"/>
            <a:ext cx="605790" cy="460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90165" y="4457700"/>
            <a:ext cx="1114425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327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08075" y="2684145"/>
            <a:ext cx="816610" cy="6565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8505"/>
            <a:ext cx="682685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455119" y="1700505"/>
            <a:ext cx="1083866" cy="4276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260350"/>
            <a:ext cx="6870700" cy="1740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9750" y="2132965"/>
            <a:ext cx="6870700" cy="43535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827405" y="4074795"/>
            <a:ext cx="741680" cy="4870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830171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019379" y="821722"/>
            <a:ext cx="430188" cy="402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11474" y="1535999"/>
            <a:ext cx="485105" cy="3937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918863" y="2268590"/>
            <a:ext cx="283741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36010" y="4940935"/>
            <a:ext cx="839470" cy="6521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479522" y="5830816"/>
            <a:ext cx="274588" cy="338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