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6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780665"/>
            <a:ext cx="5689600" cy="135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605" y="4281170"/>
            <a:ext cx="8004810" cy="1457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614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3429000"/>
            <a:ext cx="7904480" cy="303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315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35"/>
          <a:stretch>
            <a:fillRect/>
          </a:stretch>
        </p:blipFill>
        <p:spPr>
          <a:xfrm>
            <a:off x="899795" y="3500755"/>
            <a:ext cx="7790080" cy="289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385716" y="3682009"/>
            <a:ext cx="6220418" cy="55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376190" y="4674879"/>
            <a:ext cx="3181653" cy="10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453279" y="4674879"/>
            <a:ext cx="2152855" cy="1584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2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366155"/>
            <a:ext cx="428665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4114" y="2366155"/>
            <a:ext cx="180992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6837" y="2366155"/>
            <a:ext cx="476295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2108" y="2366155"/>
            <a:ext cx="438191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1865" y="3204538"/>
            <a:ext cx="257199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5062" y="3204538"/>
            <a:ext cx="247673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45415" y="3204538"/>
            <a:ext cx="447717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22108" y="3204538"/>
            <a:ext cx="438191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2339" y="4042921"/>
            <a:ext cx="276251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35536" y="4042921"/>
            <a:ext cx="266725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45415" y="4042921"/>
            <a:ext cx="457243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22108" y="4042921"/>
            <a:ext cx="438191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78998" y="5681579"/>
            <a:ext cx="504873" cy="4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916430"/>
            <a:ext cx="4601210" cy="1618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030" y="3860800"/>
            <a:ext cx="56102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220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96406" y="3117572"/>
            <a:ext cx="1943285" cy="4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4984" y="3889259"/>
            <a:ext cx="1857552" cy="4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0287" y="4660945"/>
            <a:ext cx="1438412" cy="4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63132" y="5442159"/>
            <a:ext cx="514399" cy="4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1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2959120"/>
            <a:ext cx="304829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5779" y="4494848"/>
            <a:ext cx="304829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7973" y="2838162"/>
            <a:ext cx="447717" cy="44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0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96340"/>
            <a:ext cx="5238750" cy="290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950" y="4149090"/>
            <a:ext cx="8323580" cy="171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4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4076700"/>
            <a:ext cx="7368540" cy="164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0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zM2U0ZWM0OGRkMTliYTc2OGQ0ZmM5NTE4ODFi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2022-12-08T23:15:45Z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