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636520"/>
            <a:ext cx="7581900" cy="2531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9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1844675"/>
            <a:ext cx="7635875" cy="191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493010"/>
            <a:ext cx="7882890" cy="310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3933190"/>
            <a:ext cx="63150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60" y="2636520"/>
            <a:ext cx="6929120" cy="312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" y="1124585"/>
            <a:ext cx="8582025" cy="4905375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79705" y="2780665"/>
            <a:ext cx="7747000" cy="226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76795" y="5335270"/>
            <a:ext cx="70993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5"/>
          <a:stretch/>
        </p:blipFill>
        <p:spPr>
          <a:xfrm>
            <a:off x="216000" y="1268760"/>
            <a:ext cx="8640000" cy="512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429000"/>
            <a:ext cx="6483350" cy="309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399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429000"/>
            <a:ext cx="6802755" cy="288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0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770"/>
            <a:ext cx="8386445" cy="466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