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3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390" y="1080000"/>
            <a:ext cx="8640000" cy="4408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052830"/>
            <a:ext cx="4288155" cy="287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190" y="4076700"/>
            <a:ext cx="8282305" cy="150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0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196340"/>
            <a:ext cx="8285480" cy="4721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1916430"/>
            <a:ext cx="4601210" cy="1618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789045"/>
            <a:ext cx="8331200" cy="984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1212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02016" y="3612235"/>
            <a:ext cx="179079" cy="31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5151" y="4337833"/>
            <a:ext cx="474559" cy="33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28624" y="5072390"/>
            <a:ext cx="707362" cy="33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71888" y="5806947"/>
            <a:ext cx="698408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5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6885" y="2080895"/>
            <a:ext cx="862965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0928" y="2080727"/>
            <a:ext cx="457243" cy="3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9858" y="2080727"/>
            <a:ext cx="466769" cy="3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6893" y="2080727"/>
            <a:ext cx="457243" cy="3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7312" y="3453154"/>
            <a:ext cx="695391" cy="3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5062" y="4072652"/>
            <a:ext cx="685865" cy="3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64732" y="4072652"/>
            <a:ext cx="685865" cy="3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8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5801" y="2081162"/>
            <a:ext cx="752546" cy="3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9109" y="2853487"/>
            <a:ext cx="1238368" cy="35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1678" y="2863022"/>
            <a:ext cx="190518" cy="3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5430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52021" y="1605951"/>
            <a:ext cx="781124" cy="352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0863" y="2387128"/>
            <a:ext cx="285777" cy="34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80863" y="3168305"/>
            <a:ext cx="295303" cy="34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5990" y="3939955"/>
            <a:ext cx="1047850" cy="352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57114" y="4721132"/>
            <a:ext cx="752546" cy="352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04788" y="5511836"/>
            <a:ext cx="190518" cy="33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9140"/>
            <a:ext cx="86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18526" y="1950994"/>
            <a:ext cx="323880" cy="26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9694" y="2895100"/>
            <a:ext cx="323880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9694" y="3858279"/>
            <a:ext cx="323880" cy="26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40200" y="4796790"/>
            <a:ext cx="518160" cy="2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9694" y="5756027"/>
            <a:ext cx="323880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043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91974" y="4625434"/>
            <a:ext cx="304829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91974" y="5359506"/>
            <a:ext cx="295303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8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07973" y="2759546"/>
            <a:ext cx="447717" cy="448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07973" y="4954409"/>
            <a:ext cx="447717" cy="448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2022-12-07T09:17:00Z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