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5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1916430"/>
            <a:ext cx="4601210" cy="16186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" y="4004945"/>
            <a:ext cx="809752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7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93110" y="2352040"/>
            <a:ext cx="523875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2785" y="2352040"/>
            <a:ext cx="523875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4160" y="2766060"/>
            <a:ext cx="323850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79185" y="2766060"/>
            <a:ext cx="438150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50860" y="2766060"/>
            <a:ext cx="419100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9800" y="3207385"/>
            <a:ext cx="542925" cy="27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79035" y="3207385"/>
            <a:ext cx="552450" cy="27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4025" y="3617595"/>
            <a:ext cx="438150" cy="27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5935" y="1627505"/>
            <a:ext cx="771525" cy="37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2110" y="1627505"/>
            <a:ext cx="1257300" cy="37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3310" y="2592705"/>
            <a:ext cx="409575" cy="281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5010" y="2592705"/>
            <a:ext cx="409575" cy="281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87575" y="2974340"/>
            <a:ext cx="1019175" cy="35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8800" y="3804285"/>
            <a:ext cx="285750" cy="35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17410" y="3804285"/>
            <a:ext cx="523875" cy="35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4975" y="4624070"/>
            <a:ext cx="1257300" cy="37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7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12008" y="2834747"/>
            <a:ext cx="1019272" cy="228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6187" y="3244824"/>
            <a:ext cx="1019272" cy="238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50024" y="3664437"/>
            <a:ext cx="771598" cy="228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79"/>
          <a:stretch>
            <a:fillRect/>
          </a:stretch>
        </p:blipFill>
        <p:spPr>
          <a:xfrm>
            <a:off x="215900" y="3933325"/>
            <a:ext cx="8639810" cy="2087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23850" y="5248910"/>
            <a:ext cx="5049520" cy="77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2022-12-07T09:15:36Z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