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1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268730"/>
            <a:ext cx="3099435" cy="267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53585" y="1304925"/>
            <a:ext cx="2908935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211955" y="1922145"/>
            <a:ext cx="1336675" cy="1464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787140" y="2636520"/>
            <a:ext cx="1570355" cy="64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4500245" y="1772920"/>
            <a:ext cx="2299970" cy="93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899795" y="4076700"/>
            <a:ext cx="3714115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2605"/>
            <a:ext cx="8640000" cy="231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66" b="16201"/>
          <a:stretch>
            <a:fillRect/>
          </a:stretch>
        </p:blipFill>
        <p:spPr>
          <a:xfrm>
            <a:off x="899795" y="2708910"/>
            <a:ext cx="7821930" cy="3625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3260" y="2636520"/>
            <a:ext cx="8171815" cy="3719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517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4653280"/>
            <a:ext cx="7482840" cy="170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0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1916430"/>
            <a:ext cx="7698105" cy="167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916430"/>
            <a:ext cx="4601210" cy="161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" y="4220845"/>
            <a:ext cx="8994140" cy="596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5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21931" y="4616944"/>
            <a:ext cx="304829" cy="34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5151" y="5503564"/>
            <a:ext cx="514399" cy="35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9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9384" y="2273542"/>
            <a:ext cx="285777" cy="34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7256" y="3171087"/>
            <a:ext cx="504873" cy="34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5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340485"/>
            <a:ext cx="8345805" cy="322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37310"/>
            <a:ext cx="8486140" cy="445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