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8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4220845"/>
            <a:ext cx="8099425" cy="161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3013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60"/>
          <a:stretch>
            <a:fillRect/>
          </a:stretch>
        </p:blipFill>
        <p:spPr>
          <a:xfrm>
            <a:off x="1043305" y="3429000"/>
            <a:ext cx="7865645" cy="2949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27405" y="3356610"/>
            <a:ext cx="8081010" cy="314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1916430"/>
            <a:ext cx="4601210" cy="1618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4220845"/>
            <a:ext cx="8544560" cy="6261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1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31325" y="4958339"/>
            <a:ext cx="314355" cy="343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4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5371" y="1204066"/>
            <a:ext cx="295303" cy="353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821" y="1938925"/>
            <a:ext cx="495347" cy="34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821" y="2673783"/>
            <a:ext cx="495347" cy="34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6363" y="4811552"/>
            <a:ext cx="523925" cy="458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0641" y="4811552"/>
            <a:ext cx="504873" cy="458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69155"/>
            <a:ext cx="8640000" cy="5518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0653" y="964642"/>
            <a:ext cx="866857" cy="390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2979" y="2747098"/>
            <a:ext cx="962116" cy="4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2516" y="2747098"/>
            <a:ext cx="952590" cy="4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72840" y="4135120"/>
            <a:ext cx="2981325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05471" y="5673377"/>
            <a:ext cx="2619625" cy="457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6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2185" y="4796790"/>
            <a:ext cx="3398520" cy="1505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6145" y="4796790"/>
            <a:ext cx="3890010" cy="164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2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2140" y="3213100"/>
            <a:ext cx="7980680" cy="166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88460"/>
            <a:ext cx="8640000" cy="4326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648" b="27647"/>
          <a:stretch>
            <a:fillRect/>
          </a:stretch>
        </p:blipFill>
        <p:spPr>
          <a:xfrm>
            <a:off x="827405" y="4509135"/>
            <a:ext cx="7374255" cy="2239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12140" y="4436745"/>
            <a:ext cx="7815580" cy="219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8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493010"/>
            <a:ext cx="6046470" cy="170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2022-12-07T09:08:41Z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