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1401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628640"/>
            <a:ext cx="8640000" cy="4764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656080" y="5791835"/>
            <a:ext cx="476250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180840" y="5791835"/>
            <a:ext cx="295275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523990" y="5791835"/>
            <a:ext cx="285750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2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4114" y="4512280"/>
            <a:ext cx="1600352" cy="4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2626" y="4512280"/>
            <a:ext cx="1600352" cy="4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8337" y="5332214"/>
            <a:ext cx="2381477" cy="45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26848" y="5332214"/>
            <a:ext cx="2381477" cy="45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8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2515" y="3352218"/>
            <a:ext cx="1600352" cy="448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0553" y="3352218"/>
            <a:ext cx="1600352" cy="448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6738" y="4173272"/>
            <a:ext cx="2381477" cy="458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64776" y="4173272"/>
            <a:ext cx="2381477" cy="458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733290"/>
            <a:ext cx="8640000" cy="5392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84698" y="3581751"/>
            <a:ext cx="1676560" cy="838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7686" y="3581751"/>
            <a:ext cx="1285997" cy="1228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42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280" y="2177122"/>
            <a:ext cx="504873" cy="419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4037" y="2138962"/>
            <a:ext cx="1657508" cy="457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916430"/>
            <a:ext cx="4601210" cy="1618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4004945"/>
            <a:ext cx="7974330" cy="784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8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969649" y="3712292"/>
            <a:ext cx="1933759" cy="467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5492" y="4599261"/>
            <a:ext cx="1867078" cy="45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60035" y="4599261"/>
            <a:ext cx="1419360" cy="45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1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1788" y="1337832"/>
            <a:ext cx="1305049" cy="448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5206" y="2225920"/>
            <a:ext cx="1333627" cy="448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5206" y="3982999"/>
            <a:ext cx="1771819" cy="458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4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8227" y="1289582"/>
            <a:ext cx="1867078" cy="46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64202" y="3051979"/>
            <a:ext cx="1409834" cy="4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7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59947" y="2158471"/>
            <a:ext cx="504873" cy="44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6441" y="3914566"/>
            <a:ext cx="1486041" cy="45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3960" y="4792613"/>
            <a:ext cx="1905181" cy="45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8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40939" y="1442501"/>
            <a:ext cx="1905181" cy="457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4169" y="3197770"/>
            <a:ext cx="1552723" cy="46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55779" y="3111258"/>
            <a:ext cx="304829" cy="26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0994" y="4808741"/>
            <a:ext cx="447717" cy="438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53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07973" y="2252299"/>
            <a:ext cx="447717" cy="44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33895"/>
            <a:ext cx="8640000" cy="1871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112758" y="4208272"/>
            <a:ext cx="304829" cy="25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UzM2U0ZWM0OGRkMTliYTc2OGQ0ZmM5NTE4ODFiYz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2022-12-08T23:17:13Z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