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088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368855" y="4868523"/>
            <a:ext cx="514399" cy="3530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45900" y="4878066"/>
            <a:ext cx="533450" cy="3435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805" y="620260"/>
            <a:ext cx="761662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46299" y="5875734"/>
            <a:ext cx="461867" cy="412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02169" y="5875734"/>
            <a:ext cx="461867" cy="412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958038" y="5875734"/>
            <a:ext cx="461867" cy="412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13907" y="5875734"/>
            <a:ext cx="461867" cy="4120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4075" y="1916430"/>
            <a:ext cx="4601210" cy="16186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3933190"/>
            <a:ext cx="7932420" cy="78676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555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064246" y="5182327"/>
            <a:ext cx="1000220" cy="4483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0385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82990" y="2369967"/>
            <a:ext cx="514399" cy="439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82990" y="3411496"/>
            <a:ext cx="504873" cy="4299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644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084570" y="2348865"/>
            <a:ext cx="1596390" cy="923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20260"/>
            <a:ext cx="797268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23865" y="5984534"/>
            <a:ext cx="395557" cy="342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685963" y="5984534"/>
            <a:ext cx="386767" cy="3429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54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78778" y="3914366"/>
            <a:ext cx="419140" cy="362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645988" y="3914366"/>
            <a:ext cx="419140" cy="362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568190"/>
            <a:ext cx="8640000" cy="57219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5177090" y="5813300"/>
            <a:ext cx="533450" cy="371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129901" y="5822836"/>
            <a:ext cx="533450" cy="362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304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407400" y="2918794"/>
            <a:ext cx="533450" cy="362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331633" y="2928321"/>
            <a:ext cx="533450" cy="3525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55470" y="4643259"/>
            <a:ext cx="1028798" cy="4573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2022-12-07T09:06:35Z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