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3429000"/>
            <a:ext cx="6445250" cy="184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286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4004945"/>
            <a:ext cx="7370445" cy="184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3500755"/>
            <a:ext cx="7178040" cy="18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4004945"/>
            <a:ext cx="35052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2208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54050" y="2816221"/>
            <a:ext cx="1341434" cy="33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7376" y="2816221"/>
            <a:ext cx="1350498" cy="33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405" y="3500755"/>
            <a:ext cx="2661285" cy="284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72000" y="3429000"/>
            <a:ext cx="2793365" cy="300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1432873"/>
            <a:ext cx="1419360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1501" y="1432873"/>
            <a:ext cx="1428886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05" y="2204720"/>
            <a:ext cx="2846705" cy="303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8445" y="2204720"/>
            <a:ext cx="3279775" cy="323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66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7597" y="2778473"/>
            <a:ext cx="981168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1842" y="2778473"/>
            <a:ext cx="1028798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597" y="3445558"/>
            <a:ext cx="981168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2316" y="3445558"/>
            <a:ext cx="1019272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7597" y="4122172"/>
            <a:ext cx="990694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2316" y="4122172"/>
            <a:ext cx="1028798" cy="3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57597" y="4817846"/>
            <a:ext cx="933539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82316" y="4817846"/>
            <a:ext cx="971642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072786"/>
            <a:ext cx="1028798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1137" y="2846013"/>
            <a:ext cx="514399" cy="439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82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220710"/>
            <a:ext cx="8640000" cy="23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9705" y="4298315"/>
            <a:ext cx="8438515" cy="230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386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564765"/>
            <a:ext cx="8031480" cy="295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