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0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2708910"/>
            <a:ext cx="7684770" cy="350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166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840" y="4293235"/>
            <a:ext cx="7511415" cy="196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3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1844675"/>
            <a:ext cx="5408295" cy="285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988820"/>
            <a:ext cx="8026400" cy="1581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933190"/>
            <a:ext cx="56388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4830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55650" y="4220845"/>
            <a:ext cx="2819400" cy="163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60290" y="4076700"/>
            <a:ext cx="3037840" cy="1939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8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950" y="1844675"/>
            <a:ext cx="3071495" cy="189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68445" y="1916430"/>
            <a:ext cx="3253105" cy="171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3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040" y="4149090"/>
            <a:ext cx="6113780" cy="167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4709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6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950" y="1196340"/>
            <a:ext cx="7960360" cy="292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468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9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2140" y="2708910"/>
            <a:ext cx="6333490" cy="191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2022-12-07T08:22:16Z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