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620260"/>
            <a:ext cx="85926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11505" y="4940935"/>
            <a:ext cx="6959600" cy="163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1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8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9705" y="1844675"/>
            <a:ext cx="6096000" cy="201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988820"/>
            <a:ext cx="8026400" cy="1581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" y="4004945"/>
            <a:ext cx="8735060" cy="8172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1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6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7055" y="2682240"/>
            <a:ext cx="4196715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35448" y="4323932"/>
            <a:ext cx="3467431" cy="457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92912" y="5087210"/>
            <a:ext cx="3857993" cy="467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305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169" y="2290222"/>
            <a:ext cx="2733936" cy="458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90695" y="3826587"/>
            <a:ext cx="3467431" cy="46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81434" y="4599540"/>
            <a:ext cx="4115192" cy="458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77090" y="5410665"/>
            <a:ext cx="52392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3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46033" y="2919508"/>
            <a:ext cx="390562" cy="333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5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55650" y="4076700"/>
            <a:ext cx="6760210" cy="19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706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5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9705" y="1124585"/>
            <a:ext cx="8044815" cy="267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2022-12-07T08:20:50Z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