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2882069"/>
            <a:ext cx="1028798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2882069"/>
            <a:ext cx="962116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337" y="3663919"/>
            <a:ext cx="781124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6374" y="3663919"/>
            <a:ext cx="962116" cy="352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98882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933190"/>
            <a:ext cx="55626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60350"/>
            <a:ext cx="5848350" cy="2016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348865"/>
            <a:ext cx="5454650" cy="443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339975" y="2899410"/>
            <a:ext cx="1621155" cy="36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9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30796" y="2100148"/>
            <a:ext cx="1419360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2100148"/>
            <a:ext cx="1447938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895" y="2853055"/>
            <a:ext cx="3265805" cy="316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2045" y="2708910"/>
            <a:ext cx="3075305" cy="321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1337558"/>
            <a:ext cx="1419360" cy="35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79175" y="1337558"/>
            <a:ext cx="1428886" cy="35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705" y="1916430"/>
            <a:ext cx="2983230" cy="324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4345" y="1916430"/>
            <a:ext cx="3174365" cy="335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4076700"/>
            <a:ext cx="7436485" cy="163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77064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3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261110"/>
            <a:ext cx="5443855" cy="3402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2605"/>
            <a:ext cx="8640000" cy="309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901" b="19270"/>
          <a:stretch>
            <a:fillRect/>
          </a:stretch>
        </p:blipFill>
        <p:spPr>
          <a:xfrm>
            <a:off x="1043940" y="3573145"/>
            <a:ext cx="6488430" cy="315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27405" y="3573145"/>
            <a:ext cx="7287260" cy="312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