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98882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" y="4004945"/>
            <a:ext cx="8538210" cy="782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17234" y="2423523"/>
            <a:ext cx="781124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2372" y="2423523"/>
            <a:ext cx="781124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5073" y="2852307"/>
            <a:ext cx="523925" cy="23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1413" y="3290620"/>
            <a:ext cx="276251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717" y="3728933"/>
            <a:ext cx="533450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1104" y="1729135"/>
            <a:ext cx="523925" cy="22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4615" y="1624330"/>
            <a:ext cx="64960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166" y="2244624"/>
            <a:ext cx="285777" cy="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1314" y="2588284"/>
            <a:ext cx="523925" cy="22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84357" y="2597830"/>
            <a:ext cx="285777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69517" y="3561986"/>
            <a:ext cx="514399" cy="238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2769" y="3991561"/>
            <a:ext cx="514399" cy="238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9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3894" y="2895283"/>
            <a:ext cx="542976" cy="18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490" y="2895283"/>
            <a:ext cx="647761" cy="18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6672" y="2895283"/>
            <a:ext cx="542976" cy="18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8205" y="3325218"/>
            <a:ext cx="542976" cy="18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7653" y="3325218"/>
            <a:ext cx="533450" cy="18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6672" y="3325218"/>
            <a:ext cx="419140" cy="18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4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515" y="2060575"/>
            <a:ext cx="802640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8083" y="2377918"/>
            <a:ext cx="619184" cy="18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6628" y="2377918"/>
            <a:ext cx="733495" cy="18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2695" y="2708910"/>
            <a:ext cx="1224915" cy="154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5875" y="2708910"/>
            <a:ext cx="1376045" cy="154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8490" y="2688590"/>
            <a:ext cx="1125855" cy="148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