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3"/>
        <p:guide pos="2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16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705" y="1268730"/>
            <a:ext cx="8470900" cy="3439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51256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19705" y="3560445"/>
            <a:ext cx="619125" cy="405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91455" y="3560445"/>
            <a:ext cx="638175" cy="405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82255" y="3560445"/>
            <a:ext cx="714375" cy="405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19705" y="4447540"/>
            <a:ext cx="685800" cy="394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91455" y="4447540"/>
            <a:ext cx="638175" cy="394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82255" y="4447540"/>
            <a:ext cx="695325" cy="394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719705" y="5323840"/>
            <a:ext cx="695325" cy="394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291455" y="5323840"/>
            <a:ext cx="704850" cy="394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882255" y="5323840"/>
            <a:ext cx="685800" cy="394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88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59814" y="3100943"/>
            <a:ext cx="285777" cy="343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55206" y="3110475"/>
            <a:ext cx="276251" cy="324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79175" y="3110475"/>
            <a:ext cx="200044" cy="324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11955" y="3933190"/>
            <a:ext cx="581025" cy="443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988820"/>
            <a:ext cx="8026400" cy="1581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40" y="4004945"/>
            <a:ext cx="5638800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76115"/>
            <a:ext cx="82990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475003" y="2765463"/>
            <a:ext cx="1125446" cy="329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82693" y="2765463"/>
            <a:ext cx="1134596" cy="329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5650" y="3500755"/>
            <a:ext cx="2163445" cy="2907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03800" y="3356610"/>
            <a:ext cx="2383790" cy="3024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900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7300" y="1461781"/>
            <a:ext cx="1171686" cy="353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40425" y="1412875"/>
            <a:ext cx="1452880" cy="597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9705" y="2204720"/>
            <a:ext cx="2308225" cy="3075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56100" y="2132965"/>
            <a:ext cx="2397760" cy="3304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ldLvl="0" animBg="1"/>
      <p:bldP spid="7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5033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24530" y="2136775"/>
            <a:ext cx="3991610" cy="3699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764405"/>
            <a:ext cx="8640000" cy="5369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12180" y="3068955"/>
            <a:ext cx="1911985" cy="2729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532704" y="5475478"/>
            <a:ext cx="295303" cy="247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54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48580" y="1700530"/>
            <a:ext cx="1900555" cy="2774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40145" y="4189980"/>
            <a:ext cx="295303" cy="248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88460"/>
            <a:ext cx="8640000" cy="32986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382"/>
          <a:stretch>
            <a:fillRect/>
          </a:stretch>
        </p:blipFill>
        <p:spPr>
          <a:xfrm>
            <a:off x="252095" y="3284855"/>
            <a:ext cx="8639810" cy="3397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539750" y="3356610"/>
            <a:ext cx="4201160" cy="1583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9705" y="5134610"/>
            <a:ext cx="8087995" cy="1457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08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9</cp:revision>
  <dcterms:created xsi:type="dcterms:W3CDTF">2022-11-09T06:57:00Z</dcterms:created>
  <dcterms:modified xsi:type="dcterms:W3CDTF">2022-12-07T08:10:12Z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