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5458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05" y="3860800"/>
            <a:ext cx="7910830" cy="257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268730"/>
            <a:ext cx="8026400" cy="1581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310" y="3140710"/>
            <a:ext cx="4943475" cy="1000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" y="4580890"/>
            <a:ext cx="8271510" cy="873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2573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564630"/>
            <a:ext cx="8640000" cy="408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452459" y="4289668"/>
            <a:ext cx="285777" cy="343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128799" y="4299199"/>
            <a:ext cx="304829" cy="33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3748203" y="4280138"/>
            <a:ext cx="476295" cy="33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57068" y="5013994"/>
            <a:ext cx="266725" cy="33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1490563" y="5023525"/>
            <a:ext cx="190518" cy="32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3748203" y="5061647"/>
            <a:ext cx="476295" cy="33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5539074" y="5061647"/>
            <a:ext cx="495347" cy="343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757068" y="5833626"/>
            <a:ext cx="266725" cy="33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1433407" y="5833626"/>
            <a:ext cx="285777" cy="33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1"/>
          <p:cNvSpPr/>
          <p:nvPr/>
        </p:nvSpPr>
        <p:spPr bwMode="white">
          <a:xfrm>
            <a:off x="2128799" y="5833626"/>
            <a:ext cx="304829" cy="33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305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6991" y="2066790"/>
            <a:ext cx="1181212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9339" y="2066790"/>
            <a:ext cx="1181212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650" y="2996565"/>
            <a:ext cx="2289175" cy="308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03800" y="2853055"/>
            <a:ext cx="2547620" cy="322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9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9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8811" y="1537986"/>
            <a:ext cx="781124" cy="353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140" y="3789045"/>
            <a:ext cx="2359660" cy="175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9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5650" y="3500755"/>
            <a:ext cx="5908675" cy="209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5246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6035" y="4193540"/>
            <a:ext cx="4795520" cy="165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9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2853055"/>
            <a:ext cx="6083935" cy="170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2022-12-07T08:07:35Z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