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12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6111" y="3050935"/>
            <a:ext cx="504873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5218" y="3050935"/>
            <a:ext cx="295303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8007" y="3832166"/>
            <a:ext cx="542976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5218" y="3832166"/>
            <a:ext cx="285777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2748" y="4632452"/>
            <a:ext cx="762072" cy="3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5692" y="4632452"/>
            <a:ext cx="295303" cy="3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4171" y="5413683"/>
            <a:ext cx="790650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5692" y="5413683"/>
            <a:ext cx="295303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412875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213100"/>
            <a:ext cx="4400550" cy="94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" y="4580890"/>
            <a:ext cx="72866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026"/>
          <a:stretch>
            <a:fillRect/>
          </a:stretch>
        </p:blipFill>
        <p:spPr>
          <a:xfrm>
            <a:off x="215900" y="116205"/>
            <a:ext cx="7713980" cy="1176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22"/>
          <a:stretch>
            <a:fillRect/>
          </a:stretch>
        </p:blipFill>
        <p:spPr>
          <a:xfrm>
            <a:off x="215900" y="1080135"/>
            <a:ext cx="8143875" cy="5614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3915399" y="3614040"/>
            <a:ext cx="269373" cy="32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750458" y="3605054"/>
            <a:ext cx="727309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914427" y="3605054"/>
            <a:ext cx="502831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7794381" y="3605054"/>
            <a:ext cx="278352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1401244" y="4997878"/>
            <a:ext cx="502831" cy="32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547110" y="4998085"/>
            <a:ext cx="511810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055748" y="4997878"/>
            <a:ext cx="727309" cy="32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7192780" y="4997878"/>
            <a:ext cx="691392" cy="32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2505676" y="6148081"/>
            <a:ext cx="502831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6106306" y="6148081"/>
            <a:ext cx="727309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1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4158" y="2461982"/>
            <a:ext cx="542976" cy="34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2461982"/>
            <a:ext cx="542976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4158" y="3453198"/>
            <a:ext cx="552502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3453198"/>
            <a:ext cx="542976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1358" y="4444413"/>
            <a:ext cx="781124" cy="34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7885" y="4444413"/>
            <a:ext cx="790650" cy="34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9140"/>
            <a:ext cx="5623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4677" y="2094657"/>
            <a:ext cx="2753015" cy="394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315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15695" y="3716655"/>
            <a:ext cx="4389120" cy="243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708910"/>
            <a:ext cx="7427595" cy="19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3679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24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07315" y="1052830"/>
            <a:ext cx="8300085" cy="361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