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4" r:id="rId7"/>
    <p:sldId id="265" r:id="rId8"/>
    <p:sldId id="266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85931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44578" y="1041400"/>
            <a:ext cx="1250608" cy="445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26433" y="2493261"/>
            <a:ext cx="975853" cy="455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7437" y="4002059"/>
            <a:ext cx="530561" cy="34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86575" y="4732734"/>
            <a:ext cx="540035" cy="34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27590" y="6146638"/>
            <a:ext cx="947430" cy="455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1916430"/>
            <a:ext cx="6998970" cy="1737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4004945"/>
            <a:ext cx="697230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4976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2205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2970395"/>
            <a:ext cx="8640000" cy="3404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3557050" y="5125321"/>
            <a:ext cx="257199" cy="305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757315" y="5125321"/>
            <a:ext cx="257199" cy="305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5957579" y="5134856"/>
            <a:ext cx="257199" cy="295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7148318" y="5125321"/>
            <a:ext cx="266725" cy="305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3557050" y="5773706"/>
            <a:ext cx="266725" cy="305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4757315" y="5783241"/>
            <a:ext cx="257199" cy="295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5948053" y="5773706"/>
            <a:ext cx="276251" cy="305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7148318" y="5773706"/>
            <a:ext cx="257199" cy="305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6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2394" y="1223243"/>
            <a:ext cx="1000220" cy="45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16573" y="1949013"/>
            <a:ext cx="990694" cy="467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54721" y="2684332"/>
            <a:ext cx="1009746" cy="45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9153" y="3467399"/>
            <a:ext cx="295303" cy="343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02879" y="4193169"/>
            <a:ext cx="542976" cy="35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1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88460"/>
            <a:ext cx="8640000" cy="3695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76563" y="1143398"/>
            <a:ext cx="304829" cy="25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71778" y="1811855"/>
            <a:ext cx="447717" cy="439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76563" y="3339757"/>
            <a:ext cx="304829" cy="25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716520"/>
            <a:ext cx="8640000" cy="2886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895571" y="4567110"/>
            <a:ext cx="447717" cy="43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895571" y="6038919"/>
            <a:ext cx="447717" cy="43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5285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9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73861" y="3702264"/>
            <a:ext cx="266725" cy="30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4599" y="3702264"/>
            <a:ext cx="266725" cy="30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79131" y="3702264"/>
            <a:ext cx="438191" cy="30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0343" y="3711800"/>
            <a:ext cx="381036" cy="29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07179" y="4493711"/>
            <a:ext cx="428665" cy="30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88392" y="4503247"/>
            <a:ext cx="381036" cy="28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79131" y="4493711"/>
            <a:ext cx="438191" cy="30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36551" y="4493711"/>
            <a:ext cx="257199" cy="30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2022-12-07T07:54:41Z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