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61" r:id="rId5"/>
    <p:sldId id="262" r:id="rId6"/>
    <p:sldId id="263" r:id="rId7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1196340"/>
            <a:ext cx="7308850" cy="339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8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24585"/>
            <a:ext cx="8317230" cy="360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988820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30" y="3860800"/>
            <a:ext cx="35337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7891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66035" y="3792220"/>
            <a:ext cx="116586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5835" y="3845560"/>
            <a:ext cx="59182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0460" y="3845560"/>
            <a:ext cx="153987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66034" y="4740607"/>
            <a:ext cx="1174639" cy="36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7003" y="4775463"/>
            <a:ext cx="435051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8632" y="4775463"/>
            <a:ext cx="426350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66034" y="5603300"/>
            <a:ext cx="1165938" cy="36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76096" y="5638156"/>
            <a:ext cx="591670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20467" y="5638156"/>
            <a:ext cx="1540082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547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2406" y="3939416"/>
            <a:ext cx="619184" cy="5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8195" y="3939416"/>
            <a:ext cx="628710" cy="5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086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3845" y="1592148"/>
            <a:ext cx="1105540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5046" y="1583232"/>
            <a:ext cx="499276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50" y="2132965"/>
            <a:ext cx="3843655" cy="439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99305" y="2060575"/>
            <a:ext cx="2279650" cy="408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13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0607" y="854807"/>
            <a:ext cx="2029018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3903" y="854807"/>
            <a:ext cx="2171907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6010" y="1556385"/>
            <a:ext cx="4674235" cy="462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9705" y="2493010"/>
            <a:ext cx="2240280" cy="242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48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1080135"/>
            <a:ext cx="5948680" cy="264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24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