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340485"/>
            <a:ext cx="7598410" cy="431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3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69384" y="3657228"/>
            <a:ext cx="1771819" cy="41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2879" y="4437676"/>
            <a:ext cx="1276471" cy="41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2879" y="5448795"/>
            <a:ext cx="1276471" cy="41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2060575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4076700"/>
            <a:ext cx="8459470" cy="634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35316" y="3929006"/>
            <a:ext cx="542976" cy="3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9517" y="3929006"/>
            <a:ext cx="542976" cy="3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842" y="4891379"/>
            <a:ext cx="533450" cy="3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8833" y="4891379"/>
            <a:ext cx="542976" cy="3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9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8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00" y="1268730"/>
            <a:ext cx="6929755" cy="330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070"/>
            <a:ext cx="8640000" cy="3497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547" b="4359"/>
          <a:stretch>
            <a:fillRect/>
          </a:stretch>
        </p:blipFill>
        <p:spPr>
          <a:xfrm>
            <a:off x="899795" y="3429000"/>
            <a:ext cx="7728585" cy="318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980440"/>
            <a:ext cx="8284845" cy="516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213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500620"/>
            <a:ext cx="8640000" cy="3308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9705" y="3644900"/>
            <a:ext cx="8362315" cy="308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12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4509135"/>
            <a:ext cx="4322445" cy="157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