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3" r:id="rId6"/>
    <p:sldId id="265" r:id="rId7"/>
    <p:sldId id="266" r:id="rId8"/>
    <p:sldId id="267" r:id="rId9"/>
    <p:sldId id="269" r:id="rId10"/>
    <p:sldId id="271" r:id="rId11"/>
    <p:sldId id="272" r:id="rId12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2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070" y="1916430"/>
            <a:ext cx="8625840" cy="1431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20" y="4076700"/>
            <a:ext cx="8181340" cy="7213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9501"/>
          <a:stretch>
            <a:fillRect/>
          </a:stretch>
        </p:blipFill>
        <p:spPr>
          <a:xfrm>
            <a:off x="179705" y="332740"/>
            <a:ext cx="8639810" cy="1248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050" y="1556250"/>
            <a:ext cx="8640000" cy="4389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7319163" y="2968548"/>
            <a:ext cx="495347" cy="353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2108491" y="4104112"/>
            <a:ext cx="495347" cy="353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5080574" y="4104112"/>
            <a:ext cx="495347" cy="353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2556208" y="5239676"/>
            <a:ext cx="495347" cy="353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620260"/>
            <a:ext cx="8640000" cy="3396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49153" y="1049598"/>
            <a:ext cx="752546" cy="343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81325" y="2175419"/>
            <a:ext cx="704917" cy="353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15306" y="2175419"/>
            <a:ext cx="504873" cy="353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29087" y="3310781"/>
            <a:ext cx="504873" cy="353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3760970"/>
            <a:ext cx="8640000" cy="22706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5506044" y="4180761"/>
            <a:ext cx="504873" cy="400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1440180" y="5173980"/>
            <a:ext cx="1009650" cy="842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9140"/>
            <a:ext cx="853379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14254" y="2186787"/>
            <a:ext cx="536302" cy="348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44690" y="2112010"/>
            <a:ext cx="517525" cy="422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23540" y="3194685"/>
            <a:ext cx="527050" cy="460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35165" y="3232150"/>
            <a:ext cx="527050" cy="422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14015" y="4349115"/>
            <a:ext cx="536575" cy="416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35165" y="4340860"/>
            <a:ext cx="527050" cy="424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23540" y="5469255"/>
            <a:ext cx="527050" cy="416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044690" y="5461000"/>
            <a:ext cx="517525" cy="424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8505"/>
            <a:ext cx="73948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23447" y="2653434"/>
            <a:ext cx="5201695" cy="938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96826" y="4668618"/>
            <a:ext cx="5201695" cy="807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8602"/>
          <a:stretch>
            <a:fillRect/>
          </a:stretch>
        </p:blipFill>
        <p:spPr>
          <a:xfrm>
            <a:off x="251460" y="1628910"/>
            <a:ext cx="8639810" cy="2833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1595"/>
          <a:stretch>
            <a:fillRect/>
          </a:stretch>
        </p:blipFill>
        <p:spPr>
          <a:xfrm>
            <a:off x="252095" y="332740"/>
            <a:ext cx="8639810" cy="1310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195"/>
          <a:stretch>
            <a:fillRect/>
          </a:stretch>
        </p:blipFill>
        <p:spPr>
          <a:xfrm>
            <a:off x="863600" y="4537075"/>
            <a:ext cx="7672605" cy="1914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3"/>
          <p:cNvSpPr/>
          <p:nvPr/>
        </p:nvSpPr>
        <p:spPr bwMode="white">
          <a:xfrm>
            <a:off x="755650" y="4653280"/>
            <a:ext cx="6388100" cy="1887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260215"/>
            <a:ext cx="8640000" cy="4126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202"/>
          <a:stretch>
            <a:fillRect/>
          </a:stretch>
        </p:blipFill>
        <p:spPr>
          <a:xfrm>
            <a:off x="1043305" y="4436745"/>
            <a:ext cx="7585610" cy="19208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28040" y="4364990"/>
            <a:ext cx="7748905" cy="2073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03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97168" y="2805340"/>
            <a:ext cx="304829" cy="371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79042" y="2805340"/>
            <a:ext cx="304829" cy="371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68679" y="4120793"/>
            <a:ext cx="304829" cy="371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50553" y="4120793"/>
            <a:ext cx="295303" cy="371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2022-11-09T06:57:00Z</dcterms:created>
  <dcterms:modified xsi:type="dcterms:W3CDTF">2022-12-07T07:24:08Z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