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49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3068955"/>
            <a:ext cx="7780020" cy="3190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640000" cy="3898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550"/>
          <a:stretch>
            <a:fillRect/>
          </a:stretch>
        </p:blipFill>
        <p:spPr>
          <a:xfrm>
            <a:off x="1115695" y="4293235"/>
            <a:ext cx="6777890" cy="2414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899795" y="4436745"/>
            <a:ext cx="5987415" cy="2244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844675"/>
            <a:ext cx="8625840" cy="1431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4004945"/>
            <a:ext cx="5676900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8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55691" y="3549263"/>
            <a:ext cx="514399" cy="4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4480" y="4220845"/>
            <a:ext cx="970280" cy="767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7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1490" y="2251914"/>
            <a:ext cx="2752987" cy="4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4434" y="4128882"/>
            <a:ext cx="285777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679" y="5014963"/>
            <a:ext cx="295303" cy="342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0042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3649" y="1618542"/>
            <a:ext cx="2073863" cy="32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1903" y="1618542"/>
            <a:ext cx="2073863" cy="326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895" y="2204720"/>
            <a:ext cx="2611120" cy="43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7855" y="2195195"/>
            <a:ext cx="3134360" cy="418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4886" y="1318607"/>
            <a:ext cx="2019492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2449" y="1318607"/>
            <a:ext cx="1952811" cy="343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950" y="1988820"/>
            <a:ext cx="2239010" cy="3380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8445" y="1844675"/>
            <a:ext cx="2410460" cy="3491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5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140" y="3500755"/>
            <a:ext cx="8028940" cy="172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325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047750" y="4726940"/>
            <a:ext cx="6510655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563620" y="5156835"/>
            <a:ext cx="99441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123440" y="5085080"/>
            <a:ext cx="994410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640000" cy="2643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068820"/>
            <a:ext cx="8640000" cy="3137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95605" y="4580890"/>
            <a:ext cx="8108315" cy="165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2022-12-07T06:58:16Z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