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8" r:id="rId4"/>
    <p:sldId id="261" r:id="rId5"/>
    <p:sldId id="262" r:id="rId6"/>
    <p:sldId id="263" r:id="rId7"/>
    <p:sldId id="264" r:id="rId8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4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1988820"/>
            <a:ext cx="7686675" cy="321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7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50" y="1052830"/>
            <a:ext cx="6295390" cy="2366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875"/>
            <a:ext cx="8625840" cy="143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30" y="3068955"/>
            <a:ext cx="4543425" cy="971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4580890"/>
            <a:ext cx="8928735" cy="570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64972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09129" y="2782980"/>
            <a:ext cx="379662" cy="33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9186" y="3262980"/>
            <a:ext cx="150432" cy="243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0305" y="3226435"/>
            <a:ext cx="501015" cy="28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0187" y="5419398"/>
            <a:ext cx="372498" cy="250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50339" y="5784771"/>
            <a:ext cx="372498" cy="322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62978" y="5820592"/>
            <a:ext cx="207739" cy="250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31196" y="5820592"/>
            <a:ext cx="150432" cy="250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3971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62428" y="1850206"/>
            <a:ext cx="1962737" cy="342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7132" y="1850206"/>
            <a:ext cx="1953479" cy="342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505" y="2420620"/>
            <a:ext cx="2916555" cy="341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2000" y="2420620"/>
            <a:ext cx="4004945" cy="334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2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4886" y="1461126"/>
            <a:ext cx="857331" cy="35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0597" y="1461126"/>
            <a:ext cx="2038544" cy="35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950" y="2060575"/>
            <a:ext cx="2394585" cy="3447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0155" y="2060575"/>
            <a:ext cx="5075555" cy="356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622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3530" y="3150235"/>
            <a:ext cx="2040890" cy="317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6415" y="3068955"/>
            <a:ext cx="2005330" cy="332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728710" y="5771184"/>
            <a:ext cx="295303" cy="23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834378" y="5771184"/>
            <a:ext cx="304829" cy="23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8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337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1505" y="3789045"/>
            <a:ext cx="7131050" cy="180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8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6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2564765"/>
            <a:ext cx="7830185" cy="258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2022-12-07T06:55:57Z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