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8" r:id="rId10"/>
    <p:sldId id="269" r:id="rId11"/>
    <p:sldId id="270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924" y="6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476115"/>
            <a:ext cx="809369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39750" y="3068955"/>
            <a:ext cx="5546090" cy="3117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05" y="1412875"/>
            <a:ext cx="8625840" cy="14319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1230" y="3190875"/>
            <a:ext cx="4543425" cy="9715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" y="4580890"/>
            <a:ext cx="8535670" cy="53149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460" y="476115"/>
            <a:ext cx="596977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698273" y="2325897"/>
            <a:ext cx="138219" cy="2238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32677" y="2319315"/>
            <a:ext cx="204038" cy="2369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93409" y="2319315"/>
            <a:ext cx="190874" cy="230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442920" y="2332480"/>
            <a:ext cx="138219" cy="2238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870743" y="2325897"/>
            <a:ext cx="197456" cy="2369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331475" y="2332480"/>
            <a:ext cx="204038" cy="2238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633220" y="3313430"/>
            <a:ext cx="249555" cy="271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436338" y="3313326"/>
            <a:ext cx="197456" cy="2369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139259" y="3839955"/>
            <a:ext cx="197456" cy="2369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436338" y="3853120"/>
            <a:ext cx="190874" cy="230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4870743" y="3853120"/>
            <a:ext cx="197456" cy="2369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2139259" y="4313920"/>
            <a:ext cx="197456" cy="2369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4436338" y="4320503"/>
            <a:ext cx="190874" cy="2369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4826000" y="4266565"/>
            <a:ext cx="300990" cy="290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2586827" y="4840549"/>
            <a:ext cx="210620" cy="230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4897070" y="4840549"/>
            <a:ext cx="131637" cy="230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5338057" y="4833966"/>
            <a:ext cx="184292" cy="2369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2586827" y="5314515"/>
            <a:ext cx="210620" cy="2238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4897070" y="5314515"/>
            <a:ext cx="131637" cy="2238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23"/>
          <p:cNvSpPr/>
          <p:nvPr/>
        </p:nvSpPr>
        <p:spPr bwMode="white">
          <a:xfrm>
            <a:off x="5338057" y="5307932"/>
            <a:ext cx="184292" cy="230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24"/>
          <p:cNvSpPr/>
          <p:nvPr/>
        </p:nvSpPr>
        <p:spPr bwMode="white">
          <a:xfrm>
            <a:off x="2593409" y="5814812"/>
            <a:ext cx="190874" cy="230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6" name="Rectangle 25"/>
          <p:cNvSpPr/>
          <p:nvPr/>
        </p:nvSpPr>
        <p:spPr bwMode="white">
          <a:xfrm>
            <a:off x="5274945" y="5774690"/>
            <a:ext cx="313055" cy="270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620260"/>
            <a:ext cx="789183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29599" y="1692090"/>
            <a:ext cx="1087628" cy="313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66878" y="1692090"/>
            <a:ext cx="1070226" cy="313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11505" y="2204720"/>
            <a:ext cx="2520950" cy="4538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356100" y="2132965"/>
            <a:ext cx="4174490" cy="4302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10" grpId="0" bldLvl="0" animBg="1"/>
      <p:bldP spid="1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395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97300" y="1356263"/>
            <a:ext cx="1171686" cy="3524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07797" y="1356263"/>
            <a:ext cx="1181212" cy="3524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7950" y="1988820"/>
            <a:ext cx="2662555" cy="4658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924300" y="1916430"/>
            <a:ext cx="4320540" cy="4602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428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12140" y="2780665"/>
            <a:ext cx="5676265" cy="2096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620260"/>
            <a:ext cx="722252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789158" y="4516027"/>
            <a:ext cx="4793778" cy="9878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404360"/>
            <a:ext cx="8640000" cy="32835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7950"/>
          <a:stretch>
            <a:fillRect/>
          </a:stretch>
        </p:blipFill>
        <p:spPr>
          <a:xfrm>
            <a:off x="251460" y="3644900"/>
            <a:ext cx="8639810" cy="25941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539750" y="4580890"/>
            <a:ext cx="6090920" cy="1737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624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12140" y="1844675"/>
            <a:ext cx="6396990" cy="2034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OTUzM2U0ZWM0OGRkMTliYTc2OGQ0ZmM5NTE4ODFiYzQ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3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9</cp:revision>
  <dcterms:created xsi:type="dcterms:W3CDTF">2022-11-09T06:57:00Z</dcterms:created>
  <dcterms:modified xsi:type="dcterms:W3CDTF">2022-12-08T23:06:16Z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