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7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8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924" y="66"/>
      </p:cViewPr>
      <p:guideLst>
        <p:guide orient="horz" pos="2138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2022/12/8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1052695"/>
            <a:ext cx="8640000" cy="43738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138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7800" y="1251585"/>
            <a:ext cx="8472805" cy="3663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230" y="3190875"/>
            <a:ext cx="4543425" cy="971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05" y="1412875"/>
            <a:ext cx="8625840" cy="14319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50" y="4508500"/>
            <a:ext cx="8196580" cy="6292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476115"/>
            <a:ext cx="715287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67142" y="2811676"/>
            <a:ext cx="212930" cy="252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03410" y="2819567"/>
            <a:ext cx="236588" cy="244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59256" y="4018909"/>
            <a:ext cx="236588" cy="244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56370" y="4011019"/>
            <a:ext cx="228702" cy="252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319183" y="4658032"/>
            <a:ext cx="220816" cy="268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456370" y="4626471"/>
            <a:ext cx="220816" cy="2603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319183" y="5218251"/>
            <a:ext cx="220816" cy="2603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456370" y="5226142"/>
            <a:ext cx="220816" cy="2603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790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68590" y="1623158"/>
            <a:ext cx="257199" cy="304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06826" y="1632687"/>
            <a:ext cx="285777" cy="295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68590" y="3081108"/>
            <a:ext cx="266725" cy="314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35933" y="3042992"/>
            <a:ext cx="266725" cy="314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97168" y="3862493"/>
            <a:ext cx="190518" cy="304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816352" y="3852964"/>
            <a:ext cx="257199" cy="314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769384" y="3824377"/>
            <a:ext cx="190518" cy="314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97168" y="4529530"/>
            <a:ext cx="190518" cy="295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816352" y="4520001"/>
            <a:ext cx="257199" cy="304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464335" y="4558117"/>
            <a:ext cx="257199" cy="304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731722" y="4558117"/>
            <a:ext cx="457243" cy="304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216882" y="5368090"/>
            <a:ext cx="285777" cy="304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549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73596" y="2204360"/>
            <a:ext cx="924013" cy="343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40830" y="2057400"/>
            <a:ext cx="976630" cy="489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83895" y="2924810"/>
            <a:ext cx="2404110" cy="3557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644390" y="2853055"/>
            <a:ext cx="3796665" cy="3529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061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49627" y="1261217"/>
            <a:ext cx="933539" cy="352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60123" y="1261217"/>
            <a:ext cx="933539" cy="352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0655" y="2024380"/>
            <a:ext cx="2444750" cy="3333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851910" y="1844675"/>
            <a:ext cx="4097020" cy="3662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460" y="188595"/>
            <a:ext cx="7465060" cy="12433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985"/>
          <a:stretch>
            <a:fillRect/>
          </a:stretch>
        </p:blipFill>
        <p:spPr>
          <a:xfrm>
            <a:off x="251460" y="1140460"/>
            <a:ext cx="8639810" cy="55468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/>
          <p:cNvSpPr/>
          <p:nvPr/>
        </p:nvSpPr>
        <p:spPr bwMode="white">
          <a:xfrm>
            <a:off x="5292090" y="3213100"/>
            <a:ext cx="2413000" cy="3375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385804" y="6333939"/>
            <a:ext cx="295303" cy="238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174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56100" y="1412875"/>
            <a:ext cx="2419350" cy="3639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483386" y="4530429"/>
            <a:ext cx="295303" cy="238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978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12140" y="2924810"/>
            <a:ext cx="6177280" cy="1731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TUzM2U0ZWM0OGRkMTliYTc2OGQ0ZmM5NTE4ODFiYzQ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Arial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9</cp:revision>
  <dcterms:created xsi:type="dcterms:W3CDTF">2022-11-09T06:57:00Z</dcterms:created>
  <dcterms:modified xsi:type="dcterms:W3CDTF">2022-12-08T14:12:47Z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