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-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5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9260" y="4856837"/>
            <a:ext cx="399867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4499" y="4847303"/>
            <a:ext cx="361785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7475" y="4856837"/>
            <a:ext cx="399867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9491" y="4847303"/>
            <a:ext cx="371305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4035932"/>
            <a:ext cx="380826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4026396"/>
            <a:ext cx="399867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7933" y="4779682"/>
            <a:ext cx="1104396" cy="33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8479" y="5409010"/>
            <a:ext cx="409388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42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7747" y="2016102"/>
            <a:ext cx="266578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2144" y="2016102"/>
            <a:ext cx="257057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1813" y="2006564"/>
            <a:ext cx="456991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2541" y="2922239"/>
            <a:ext cx="456991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2623" y="2931777"/>
            <a:ext cx="266578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96541" y="2931777"/>
            <a:ext cx="247537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86689" y="2922239"/>
            <a:ext cx="456991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95813" y="2931777"/>
            <a:ext cx="247537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81169" y="2931777"/>
            <a:ext cx="276099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11450" y="4352981"/>
            <a:ext cx="3103735" cy="36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66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8847" y="2406916"/>
            <a:ext cx="3865388" cy="95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1775734"/>
            <a:ext cx="7511801" cy="9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527823"/>
            <a:ext cx="4826975" cy="9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441843"/>
            <a:ext cx="6169388" cy="9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632236"/>
            <a:ext cx="3103735" cy="96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556536"/>
            <a:ext cx="4246214" cy="9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729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5" t="19139" r="38331" b="46625"/>
          <a:stretch/>
        </p:blipFill>
        <p:spPr>
          <a:xfrm>
            <a:off x="4223792" y="2754448"/>
            <a:ext cx="3744416" cy="136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5271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4198" y="1972181"/>
            <a:ext cx="409388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5256" y="2677639"/>
            <a:ext cx="247537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3190" y="3383096"/>
            <a:ext cx="24753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3537" y="4155286"/>
            <a:ext cx="238016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7338" y="4155286"/>
            <a:ext cx="247537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6809" y="4917943"/>
            <a:ext cx="24753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08727" y="4917943"/>
            <a:ext cx="24753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4363" y="5766398"/>
            <a:ext cx="25705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099695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818" y="2099695"/>
            <a:ext cx="437950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057" y="2814434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7471" y="2814434"/>
            <a:ext cx="25705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5338" y="3500584"/>
            <a:ext cx="418909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661" y="3491054"/>
            <a:ext cx="399867" cy="36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578" y="4243913"/>
            <a:ext cx="437950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6264" y="2757662"/>
            <a:ext cx="2656264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2757662"/>
            <a:ext cx="2370644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749886"/>
            <a:ext cx="266578" cy="26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4446" y="4749886"/>
            <a:ext cx="266578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7702" y="4749886"/>
            <a:ext cx="266578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65915"/>
            <a:ext cx="11520000" cy="554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2020" y="1532951"/>
            <a:ext cx="41890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6499" y="3343246"/>
            <a:ext cx="42842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6086" y="5163069"/>
            <a:ext cx="42842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4165" y="1251694"/>
            <a:ext cx="428429" cy="36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2463095"/>
            <a:ext cx="428429" cy="37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41643"/>
            <a:ext cx="11520000" cy="5193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7603" y="2232999"/>
            <a:ext cx="247537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2016" y="2232999"/>
            <a:ext cx="247537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6429" y="2232999"/>
            <a:ext cx="247537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0842" y="2232999"/>
            <a:ext cx="247537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7669" y="2842909"/>
            <a:ext cx="447471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2016" y="2842909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6429" y="2842909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0842" y="2842909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7388" y="4567810"/>
            <a:ext cx="257057" cy="1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92781" y="4483088"/>
            <a:ext cx="40643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56727" y="4567810"/>
            <a:ext cx="257057" cy="1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47528" y="5380296"/>
            <a:ext cx="360040" cy="35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62710" y="5530324"/>
            <a:ext cx="266578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847140" y="5454085"/>
            <a:ext cx="266578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9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2672707"/>
            <a:ext cx="1323371" cy="9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2672707"/>
            <a:ext cx="1313851" cy="9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2628" y="2672707"/>
            <a:ext cx="1313851" cy="9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