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988" y="655067"/>
            <a:ext cx="11520000" cy="5566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6657" y="2075392"/>
            <a:ext cx="447471" cy="489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1549" y="2075392"/>
            <a:ext cx="266578" cy="489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5136" y="2075392"/>
            <a:ext cx="437950" cy="489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51202" y="2075392"/>
            <a:ext cx="828297" cy="28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5136" y="4534749"/>
            <a:ext cx="1037752" cy="1591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87070" y="3953273"/>
            <a:ext cx="1199603" cy="28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81549" y="4534749"/>
            <a:ext cx="1037752" cy="1591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33483" y="3953273"/>
            <a:ext cx="1218644" cy="28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18442" y="4534749"/>
            <a:ext cx="1047272" cy="1591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70376" y="3953273"/>
            <a:ext cx="1199603" cy="28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BE8B38D5-AC24-6D27-F3B1-8F29A63FC12D}"/>
              </a:ext>
            </a:extLst>
          </p:cNvPr>
          <p:cNvSpPr/>
          <p:nvPr/>
        </p:nvSpPr>
        <p:spPr bwMode="white">
          <a:xfrm>
            <a:off x="2987070" y="2659971"/>
            <a:ext cx="447471" cy="489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EE54A30D-6236-74B6-C586-AE6C825431E2}"/>
              </a:ext>
            </a:extLst>
          </p:cNvPr>
          <p:cNvSpPr/>
          <p:nvPr/>
        </p:nvSpPr>
        <p:spPr bwMode="white">
          <a:xfrm>
            <a:off x="5281549" y="2564904"/>
            <a:ext cx="447471" cy="489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>
            <a:extLst>
              <a:ext uri="{FF2B5EF4-FFF2-40B4-BE49-F238E27FC236}">
                <a16:creationId xmlns:a16="http://schemas.microsoft.com/office/drawing/2014/main" id="{6FF0C7A1-3B18-8A32-B07B-1A61BF188690}"/>
              </a:ext>
            </a:extLst>
          </p:cNvPr>
          <p:cNvSpPr/>
          <p:nvPr/>
        </p:nvSpPr>
        <p:spPr bwMode="white">
          <a:xfrm>
            <a:off x="7404656" y="2564904"/>
            <a:ext cx="447471" cy="489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9CB55ECF-D5BD-EFCE-E582-83142573F1ED}"/>
              </a:ext>
            </a:extLst>
          </p:cNvPr>
          <p:cNvSpPr/>
          <p:nvPr/>
        </p:nvSpPr>
        <p:spPr bwMode="white">
          <a:xfrm>
            <a:off x="10865081" y="2564904"/>
            <a:ext cx="828297" cy="489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48680"/>
            <a:ext cx="107847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8042" y="1886141"/>
            <a:ext cx="1042824" cy="847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8038" y="1886141"/>
            <a:ext cx="1238911" cy="847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55208" y="1886141"/>
            <a:ext cx="1221085" cy="847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77823" y="4498649"/>
            <a:ext cx="392173" cy="231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06945" y="4516481"/>
            <a:ext cx="365434" cy="240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0214" y="5733256"/>
            <a:ext cx="2201518" cy="43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88903" y="5733256"/>
            <a:ext cx="2745213" cy="48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B12FBCF3-8D89-4B9A-EE9A-7CE187C6EE94}"/>
              </a:ext>
            </a:extLst>
          </p:cNvPr>
          <p:cNvSpPr/>
          <p:nvPr/>
        </p:nvSpPr>
        <p:spPr bwMode="white">
          <a:xfrm>
            <a:off x="2809221" y="5259214"/>
            <a:ext cx="392173" cy="331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A178A7BA-023D-0751-CBB4-CBBAFDF58ABD}"/>
              </a:ext>
            </a:extLst>
          </p:cNvPr>
          <p:cNvSpPr/>
          <p:nvPr/>
        </p:nvSpPr>
        <p:spPr bwMode="white">
          <a:xfrm>
            <a:off x="7781155" y="5261595"/>
            <a:ext cx="365434" cy="331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19051"/>
            <a:ext cx="11520000" cy="5302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05557" y="3866062"/>
            <a:ext cx="390347" cy="26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52698" y="3875598"/>
            <a:ext cx="333223" cy="247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47442" y="3875598"/>
            <a:ext cx="228495" cy="247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2499" y="4781556"/>
            <a:ext cx="380826" cy="2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29194" y="4781556"/>
            <a:ext cx="266578" cy="2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05954" y="5487250"/>
            <a:ext cx="409388" cy="371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3210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9739" y="2972025"/>
            <a:ext cx="4836495" cy="1000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692696"/>
            <a:ext cx="11520000" cy="3193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165" y="2589725"/>
            <a:ext cx="3674975" cy="991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7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685" y="2893694"/>
            <a:ext cx="4627041" cy="992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2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2186476"/>
            <a:ext cx="4969785" cy="2232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1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685" y="2924944"/>
            <a:ext cx="7594699" cy="1069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487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5" t="14521" r="38956" b="49277"/>
          <a:stretch/>
        </p:blipFill>
        <p:spPr>
          <a:xfrm>
            <a:off x="4259796" y="2754449"/>
            <a:ext cx="3672408" cy="1368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5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1537" y="4394559"/>
            <a:ext cx="571239" cy="28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12628" y="4394559"/>
            <a:ext cx="799735" cy="28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0644" y="4918412"/>
            <a:ext cx="1951735" cy="371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03173" y="4918412"/>
            <a:ext cx="1961256" cy="371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9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41652" y="1175400"/>
            <a:ext cx="418909" cy="352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1619" y="1728725"/>
            <a:ext cx="790214" cy="362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83603" y="1719185"/>
            <a:ext cx="418909" cy="362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07371" y="2310670"/>
            <a:ext cx="790214" cy="286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33388" y="2873534"/>
            <a:ext cx="790214" cy="27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2512" y="3970643"/>
            <a:ext cx="818776" cy="27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85520" y="4523968"/>
            <a:ext cx="247537" cy="286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83933" y="4533508"/>
            <a:ext cx="238016" cy="267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36991" y="5086832"/>
            <a:ext cx="238016" cy="267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02710" y="5077292"/>
            <a:ext cx="361785" cy="27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66564"/>
            <a:ext cx="11520000" cy="4482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50644" y="547758"/>
            <a:ext cx="238016" cy="276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3818" y="1100876"/>
            <a:ext cx="247537" cy="276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5223" y="2636258"/>
            <a:ext cx="247537" cy="28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80859" y="2626721"/>
            <a:ext cx="257057" cy="29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13223" y="2636258"/>
            <a:ext cx="247537" cy="28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26545" y="2626721"/>
            <a:ext cx="247537" cy="29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00363" y="4333760"/>
            <a:ext cx="266578" cy="219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51239" y="4333760"/>
            <a:ext cx="266578" cy="219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4.png">
            <a:extLst>
              <a:ext uri="{FF2B5EF4-FFF2-40B4-BE49-F238E27FC236}">
                <a16:creationId xmlns:a16="http://schemas.microsoft.com/office/drawing/2014/main" id="{BFBF7B97-002F-E73D-75E3-F08380D748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6939" y="4883370"/>
            <a:ext cx="11520000" cy="1614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7A5D4B70-47FA-C1FF-222E-C5BC6A5F84E9}"/>
              </a:ext>
            </a:extLst>
          </p:cNvPr>
          <p:cNvSpPr/>
          <p:nvPr/>
        </p:nvSpPr>
        <p:spPr bwMode="white">
          <a:xfrm>
            <a:off x="3033467" y="5141246"/>
            <a:ext cx="266578" cy="290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>
            <a:extLst>
              <a:ext uri="{FF2B5EF4-FFF2-40B4-BE49-F238E27FC236}">
                <a16:creationId xmlns:a16="http://schemas.microsoft.com/office/drawing/2014/main" id="{E638E83B-E001-08BA-8708-6133EB832E6A}"/>
              </a:ext>
            </a:extLst>
          </p:cNvPr>
          <p:cNvSpPr/>
          <p:nvPr/>
        </p:nvSpPr>
        <p:spPr bwMode="white">
          <a:xfrm>
            <a:off x="7203517" y="5179447"/>
            <a:ext cx="266578" cy="21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C187DAA7-2F13-C371-C978-ACB1F36BB65D}"/>
              </a:ext>
            </a:extLst>
          </p:cNvPr>
          <p:cNvSpPr/>
          <p:nvPr/>
        </p:nvSpPr>
        <p:spPr bwMode="white">
          <a:xfrm>
            <a:off x="2462228" y="6045397"/>
            <a:ext cx="266578" cy="242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E5A6C704-2511-E166-EBF4-93DDB2B702FA}"/>
              </a:ext>
            </a:extLst>
          </p:cNvPr>
          <p:cNvSpPr/>
          <p:nvPr/>
        </p:nvSpPr>
        <p:spPr bwMode="white">
          <a:xfrm>
            <a:off x="7974691" y="6048579"/>
            <a:ext cx="266578" cy="219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850" y="1080000"/>
            <a:ext cx="11520000" cy="3978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5147" y="1881494"/>
            <a:ext cx="247537" cy="27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45494" y="3236401"/>
            <a:ext cx="790214" cy="36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35973" y="3799356"/>
            <a:ext cx="799735" cy="36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35973" y="4371852"/>
            <a:ext cx="799735" cy="36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80000"/>
            <a:ext cx="11520000" cy="3414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47309" y="1843079"/>
            <a:ext cx="247537" cy="209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61623" y="2358157"/>
            <a:ext cx="371305" cy="362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61623" y="2930467"/>
            <a:ext cx="371305" cy="35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61623" y="3502776"/>
            <a:ext cx="371305" cy="35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61623" y="4075086"/>
            <a:ext cx="371305" cy="35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9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74016" y="1786203"/>
            <a:ext cx="428429" cy="36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50776" y="2921855"/>
            <a:ext cx="428429" cy="372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77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98512" y="1156218"/>
            <a:ext cx="428429" cy="362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94512" y="2861604"/>
            <a:ext cx="428429" cy="362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42512" y="3995353"/>
            <a:ext cx="428429" cy="371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2022-12-06T08:17:57Z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