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4169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4417" y="2980177"/>
            <a:ext cx="2246876" cy="2032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19342" y="2980176"/>
            <a:ext cx="2208793" cy="2032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612004" y="4716783"/>
            <a:ext cx="228495" cy="171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886450" y="4716783"/>
            <a:ext cx="228495" cy="171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8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8165" y="2253522"/>
            <a:ext cx="8254413" cy="391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67206" y="3427044"/>
            <a:ext cx="2932363" cy="362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9669" y="3398422"/>
            <a:ext cx="2722909" cy="419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636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90743" y="2741932"/>
            <a:ext cx="3932033" cy="1441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4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8165" y="2709931"/>
            <a:ext cx="4446148" cy="905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9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8165" y="2454589"/>
            <a:ext cx="4255735" cy="1450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7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8578" y="2460502"/>
            <a:ext cx="4255735" cy="1589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9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4809" y="1880542"/>
            <a:ext cx="4046280" cy="1582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62479" y="4958818"/>
            <a:ext cx="247537" cy="276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66280" y="4958818"/>
            <a:ext cx="171371" cy="276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86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6991" y="3654433"/>
            <a:ext cx="7530842" cy="1592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5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6991" y="3327044"/>
            <a:ext cx="6607338" cy="1590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9305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039" t="17604" r="35832" b="49461"/>
          <a:stretch/>
        </p:blipFill>
        <p:spPr>
          <a:xfrm>
            <a:off x="3899756" y="2780928"/>
            <a:ext cx="4392488" cy="1296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80728"/>
            <a:ext cx="11520000" cy="4629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97095" y="1876183"/>
            <a:ext cx="247537" cy="276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95508" y="1876183"/>
            <a:ext cx="247537" cy="276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24004" y="2533485"/>
            <a:ext cx="238016" cy="276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40499" y="3190788"/>
            <a:ext cx="238016" cy="276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69326" y="4495866"/>
            <a:ext cx="247537" cy="285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82714" y="4505392"/>
            <a:ext cx="161851" cy="266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34119" y="5153169"/>
            <a:ext cx="247537" cy="276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42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56231" y="1280002"/>
            <a:ext cx="266578" cy="276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12231" y="1280002"/>
            <a:ext cx="456991" cy="276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66942" y="2546685"/>
            <a:ext cx="809256" cy="342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27603" y="2565733"/>
            <a:ext cx="790214" cy="342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38578" y="4603854"/>
            <a:ext cx="238016" cy="266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13818" y="4594330"/>
            <a:ext cx="257057" cy="276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12231" y="4594330"/>
            <a:ext cx="257057" cy="276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48099" y="5213386"/>
            <a:ext cx="247537" cy="276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23338" y="5213386"/>
            <a:ext cx="247537" cy="276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12231" y="5213386"/>
            <a:ext cx="247537" cy="276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3918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47309" y="1973189"/>
            <a:ext cx="257057" cy="209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61623" y="2535641"/>
            <a:ext cx="371305" cy="352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61623" y="3241090"/>
            <a:ext cx="371305" cy="352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47309" y="4003738"/>
            <a:ext cx="247537" cy="209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47309" y="4613856"/>
            <a:ext cx="247537" cy="209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89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60363" y="1898941"/>
            <a:ext cx="418909" cy="371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08363" y="3136876"/>
            <a:ext cx="428429" cy="371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26545" y="4689056"/>
            <a:ext cx="418909" cy="361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7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7685" y="1861495"/>
            <a:ext cx="418909" cy="362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80925" y="4329879"/>
            <a:ext cx="428429" cy="371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8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19140" y="2680963"/>
            <a:ext cx="257057" cy="285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04363" y="2680963"/>
            <a:ext cx="257057" cy="285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55305" y="2680963"/>
            <a:ext cx="276099" cy="285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40528" y="2680963"/>
            <a:ext cx="266578" cy="285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19140" y="3614858"/>
            <a:ext cx="257057" cy="295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04363" y="3614858"/>
            <a:ext cx="247537" cy="285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55305" y="3614858"/>
            <a:ext cx="266578" cy="295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40528" y="3614858"/>
            <a:ext cx="247537" cy="285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09619" y="4558282"/>
            <a:ext cx="276099" cy="276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94842" y="4548753"/>
            <a:ext cx="257057" cy="295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155305" y="4548753"/>
            <a:ext cx="257057" cy="295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640528" y="4558282"/>
            <a:ext cx="247537" cy="276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4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7471" y="2432492"/>
            <a:ext cx="1047272" cy="1590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19404" y="1861016"/>
            <a:ext cx="1209123" cy="27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13884" y="2432492"/>
            <a:ext cx="1047272" cy="1590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5818" y="1861016"/>
            <a:ext cx="1152000" cy="27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60297" y="2432492"/>
            <a:ext cx="1037752" cy="1590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12231" y="1861016"/>
            <a:ext cx="1199603" cy="27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2022-12-06T07:45:36Z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