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1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2082" y="2518922"/>
            <a:ext cx="247537" cy="27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46975" y="2518922"/>
            <a:ext cx="247537" cy="26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0909" y="2518922"/>
            <a:ext cx="238016" cy="27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45388" y="2518922"/>
            <a:ext cx="437950" cy="26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62082" y="3100208"/>
            <a:ext cx="238016" cy="27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85123" y="3100208"/>
            <a:ext cx="171371" cy="27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50909" y="3100208"/>
            <a:ext cx="238016" cy="27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35801" y="3100208"/>
            <a:ext cx="247537" cy="27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62082" y="3691024"/>
            <a:ext cx="238016" cy="27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46975" y="3691024"/>
            <a:ext cx="247537" cy="27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41388" y="3691024"/>
            <a:ext cx="247537" cy="27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45322" y="3691024"/>
            <a:ext cx="238016" cy="27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72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6925" y="3832960"/>
            <a:ext cx="818776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38314" y="3832960"/>
            <a:ext cx="980628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2991" y="3832960"/>
            <a:ext cx="1018710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5752" y="3832960"/>
            <a:ext cx="1009190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88991" y="3832960"/>
            <a:ext cx="1009190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12231" y="3832960"/>
            <a:ext cx="1018710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38512" y="5004635"/>
            <a:ext cx="247537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84991" y="5004635"/>
            <a:ext cx="257057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40991" y="5004635"/>
            <a:ext cx="247537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28991" y="5595235"/>
            <a:ext cx="247537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94578" y="5595235"/>
            <a:ext cx="238016" cy="26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50578" y="5595235"/>
            <a:ext cx="247537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92696"/>
            <a:ext cx="114897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5223" y="3572696"/>
            <a:ext cx="883093" cy="351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7091" y="3572696"/>
            <a:ext cx="712171" cy="351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98038" y="3572696"/>
            <a:ext cx="902084" cy="351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2814" y="5426161"/>
            <a:ext cx="626711" cy="96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74595" y="5416656"/>
            <a:ext cx="626711" cy="979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9884" y="2454181"/>
            <a:ext cx="2722909" cy="944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5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644" y="3489723"/>
            <a:ext cx="5026909" cy="1019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9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7752" y="3623800"/>
            <a:ext cx="5598148" cy="10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5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3636" y="1832671"/>
            <a:ext cx="3484561" cy="1009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3157" y="4452732"/>
            <a:ext cx="3475041" cy="10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1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3636" y="2539042"/>
            <a:ext cx="8380756" cy="2546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103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39" t="14406" r="33331" b="49681"/>
          <a:stretch/>
        </p:blipFill>
        <p:spPr>
          <a:xfrm>
            <a:off x="3611724" y="2754448"/>
            <a:ext cx="4968552" cy="1368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68593"/>
            <a:ext cx="11520000" cy="4720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7954" y="4015525"/>
            <a:ext cx="371305" cy="352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7095" y="4063210"/>
            <a:ext cx="257057" cy="209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9590" y="4072747"/>
            <a:ext cx="257057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66747" y="4015525"/>
            <a:ext cx="371305" cy="352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7723" y="4683114"/>
            <a:ext cx="2646743" cy="352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18814" y="4711725"/>
            <a:ext cx="257057" cy="276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54814" y="5388852"/>
            <a:ext cx="238016" cy="276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5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3867" y="1356424"/>
            <a:ext cx="247537" cy="27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74082" y="1356424"/>
            <a:ext cx="161851" cy="266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70545" y="2033186"/>
            <a:ext cx="437950" cy="27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40991" y="2033186"/>
            <a:ext cx="238016" cy="266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21685" y="2709948"/>
            <a:ext cx="266578" cy="266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36991" y="3377178"/>
            <a:ext cx="247537" cy="27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13752" y="4063472"/>
            <a:ext cx="247537" cy="266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13752" y="4730703"/>
            <a:ext cx="1580429" cy="27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82533" y="2338121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7454" y="2489569"/>
            <a:ext cx="276099" cy="5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96874" y="2338121"/>
            <a:ext cx="399525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12670" y="3337215"/>
            <a:ext cx="339726" cy="304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09685" y="3299119"/>
            <a:ext cx="1152000" cy="361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56561" y="3394360"/>
            <a:ext cx="257057" cy="190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355239" y="3384836"/>
            <a:ext cx="266578" cy="20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059768" y="4832502"/>
            <a:ext cx="247537" cy="27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4477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1590" y="4019936"/>
            <a:ext cx="7664132" cy="56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0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834" y="3053159"/>
            <a:ext cx="7902148" cy="867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898" y="964457"/>
            <a:ext cx="11520000" cy="4929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19088" y="1870188"/>
            <a:ext cx="428429" cy="362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42327" y="3262154"/>
            <a:ext cx="428429" cy="362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78876" y="1280461"/>
            <a:ext cx="428429" cy="372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98578" y="2979606"/>
            <a:ext cx="428429" cy="36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2022-12-06T07:35:44Z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