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2016" y="2348236"/>
            <a:ext cx="1561388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057" y="2968051"/>
            <a:ext cx="1542347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8628" y="2968051"/>
            <a:ext cx="1542347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3702" y="4074183"/>
            <a:ext cx="456991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4264" y="4083718"/>
            <a:ext cx="266578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79140" y="4083718"/>
            <a:ext cx="24753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16958" y="4036040"/>
            <a:ext cx="409388" cy="35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98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95136" y="4365662"/>
            <a:ext cx="371305" cy="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8227" y="4375184"/>
            <a:ext cx="837818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7698" y="4375184"/>
            <a:ext cx="837818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5665" y="4365662"/>
            <a:ext cx="371305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3368" y="4917959"/>
            <a:ext cx="238016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2359" y="4917959"/>
            <a:ext cx="228495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62310" y="4917959"/>
            <a:ext cx="228495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80822" y="4917959"/>
            <a:ext cx="161851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4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2925" y="1883294"/>
            <a:ext cx="409388" cy="36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7537" y="1902420"/>
            <a:ext cx="418909" cy="33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4710" y="2543143"/>
            <a:ext cx="266578" cy="26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06569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6735" y="3556581"/>
            <a:ext cx="361104" cy="2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6109" y="3556581"/>
            <a:ext cx="334682" cy="2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2365" y="3556581"/>
            <a:ext cx="211378" cy="2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0547" y="3556581"/>
            <a:ext cx="220185" cy="2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4516" y="4174039"/>
            <a:ext cx="739824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9707" y="4165219"/>
            <a:ext cx="748631" cy="33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14692" y="5894101"/>
            <a:ext cx="731016" cy="32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3548579"/>
            <a:ext cx="2722909" cy="102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9735" y="2252447"/>
            <a:ext cx="3960595" cy="102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2623227"/>
            <a:ext cx="5122115" cy="10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5558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1560276"/>
            <a:ext cx="3475041" cy="102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3157" y="4897125"/>
            <a:ext cx="5007867" cy="103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4690" y="2735580"/>
            <a:ext cx="572262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0902"/>
            <a:ext cx="11520000" cy="447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1648" y="2105188"/>
            <a:ext cx="247537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2839" y="2076617"/>
            <a:ext cx="2751471" cy="35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6872" y="2105188"/>
            <a:ext cx="399867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2541" y="2733761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9632" y="2733761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5830" y="3371857"/>
            <a:ext cx="238016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6194" y="3981381"/>
            <a:ext cx="409388" cy="3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95136" y="4000429"/>
            <a:ext cx="25705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56657" y="4629001"/>
            <a:ext cx="24753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10045" y="5267097"/>
            <a:ext cx="238016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5603" y="1966231"/>
            <a:ext cx="257057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45123" y="2604699"/>
            <a:ext cx="247537" cy="2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9438" y="3176462"/>
            <a:ext cx="361785" cy="35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5123" y="3872106"/>
            <a:ext cx="247537" cy="2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35603" y="4529633"/>
            <a:ext cx="257057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57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2452" y="1257516"/>
            <a:ext cx="428429" cy="3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6121" y="3942592"/>
            <a:ext cx="428429" cy="37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04698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9284" y="1311371"/>
            <a:ext cx="380723" cy="33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8267" y="2437386"/>
            <a:ext cx="380723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4519" y="4126409"/>
            <a:ext cx="380723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2521106"/>
            <a:ext cx="238016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521106"/>
            <a:ext cx="238016" cy="27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6595" y="2521106"/>
            <a:ext cx="247537" cy="27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3338" y="2521106"/>
            <a:ext cx="247537" cy="27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3520" y="3131906"/>
            <a:ext cx="238016" cy="27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9851" y="3141449"/>
            <a:ext cx="238016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3131906"/>
            <a:ext cx="238016" cy="27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21487" y="3141449"/>
            <a:ext cx="161851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444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4041" y="1532233"/>
            <a:ext cx="266578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8719" y="1425845"/>
            <a:ext cx="403225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35215" y="1532233"/>
            <a:ext cx="247537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3149" y="2398631"/>
            <a:ext cx="257057" cy="19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9628" y="2398631"/>
            <a:ext cx="257057" cy="19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91830" y="2278380"/>
            <a:ext cx="337820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13430" y="3712509"/>
            <a:ext cx="247537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36339" y="3712509"/>
            <a:ext cx="409388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15975" y="3712509"/>
            <a:ext cx="266578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61298" y="4331365"/>
            <a:ext cx="247537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79017" y="4331365"/>
            <a:ext cx="238016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73364" y="4331365"/>
            <a:ext cx="238016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539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8326" y="3448402"/>
            <a:ext cx="418909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9847" y="3448402"/>
            <a:ext cx="247537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5682" y="3448402"/>
            <a:ext cx="266578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9549" y="3448402"/>
            <a:ext cx="257057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4905" y="3448402"/>
            <a:ext cx="247537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0739" y="3448402"/>
            <a:ext cx="266578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84,&quot;width&quot;:901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2022-12-06T07:33:16Z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