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1" r:id="rId3"/>
    <p:sldId id="262" r:id="rId4"/>
    <p:sldId id="263" r:id="rId5"/>
    <p:sldId id="264" r:id="rId6"/>
    <p:sldId id="265" r:id="rId7"/>
    <p:sldId id="266" r:id="rId8"/>
    <p:sldId id="267" r:id="rId9"/>
  </p:sldIdLst>
  <p:sldSz cx="12192000" cy="6858000"/>
  <p:notesSz cx="6858000" cy="9144000"/>
  <p:custDataLst>
    <p:tags r:id="rId10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6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4" d="100"/>
          <a:sy n="64" d="100"/>
        </p:scale>
        <p:origin x="318" y="66"/>
      </p:cViewPr>
      <p:guideLst>
        <p:guide orient="horz" pos="2166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 preferRelativeResize="0"/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8946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55208" b="25622"/>
          <a:stretch/>
        </p:blipFill>
        <p:spPr>
          <a:xfrm>
            <a:off x="3516012" y="3645024"/>
            <a:ext cx="5159976" cy="62080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 descr="0.png">
            <a:extLst>
              <a:ext uri="{FF2B5EF4-FFF2-40B4-BE49-F238E27FC236}">
                <a16:creationId xmlns:a16="http://schemas.microsoft.com/office/drawing/2014/main" id="{EB7E05D4-447D-DEB9-37D8-6B399003659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66460" b="54166"/>
          <a:stretch/>
        </p:blipFill>
        <p:spPr>
          <a:xfrm>
            <a:off x="4164084" y="1988840"/>
            <a:ext cx="3863832" cy="12688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40930" y="1052736"/>
            <a:ext cx="11520000" cy="375185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362781" y="1909757"/>
            <a:ext cx="790214" cy="2666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8190748" y="1909757"/>
            <a:ext cx="733090" cy="2666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344731" y="2519195"/>
            <a:ext cx="609322" cy="2666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9561723" y="2519195"/>
            <a:ext cx="790214" cy="2666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810582" y="3128633"/>
            <a:ext cx="704528" cy="2666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802384" y="3719025"/>
            <a:ext cx="409388" cy="3428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5106053" y="3719025"/>
            <a:ext cx="409388" cy="3428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7210120" y="3709503"/>
            <a:ext cx="409388" cy="3523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2487872" y="4357030"/>
            <a:ext cx="228495" cy="2666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3687475" y="4318941"/>
            <a:ext cx="409388" cy="3523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41308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0459636" y="1242144"/>
            <a:ext cx="780694" cy="2670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891041" y="1852568"/>
            <a:ext cx="790214" cy="2670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204561" y="2472531"/>
            <a:ext cx="752132" cy="2670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526942" y="2472531"/>
            <a:ext cx="609322" cy="2670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729190" y="3082955"/>
            <a:ext cx="161851" cy="2670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50812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081123" y="1947828"/>
            <a:ext cx="609322" cy="2670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108363" y="1947828"/>
            <a:ext cx="771173" cy="2670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0783338" y="1947828"/>
            <a:ext cx="761652" cy="2670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262016" y="2558169"/>
            <a:ext cx="790214" cy="2670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546644" y="2558169"/>
            <a:ext cx="428429" cy="2670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0783338" y="2558169"/>
            <a:ext cx="942545" cy="2670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3262016" y="3168511"/>
            <a:ext cx="609322" cy="2670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6946512" y="3168511"/>
            <a:ext cx="752132" cy="2670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10050247" y="3168511"/>
            <a:ext cx="580760" cy="2670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9376" y="980728"/>
            <a:ext cx="11520000" cy="461543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591640" y="2735357"/>
            <a:ext cx="780694" cy="2670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857888" y="2735357"/>
            <a:ext cx="609322" cy="2670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962285" y="2735357"/>
            <a:ext cx="780694" cy="2670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247574" y="2735357"/>
            <a:ext cx="771173" cy="2670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202615" y="3855636"/>
            <a:ext cx="8213865" cy="16451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5920" y="1052736"/>
            <a:ext cx="11520000" cy="261968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22166" y="2500706"/>
            <a:ext cx="6990073" cy="13330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2540" y="0"/>
            <a:ext cx="12189460" cy="686816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39920" y="4040505"/>
            <a:ext cx="2905125" cy="204089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420014750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112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0</Words>
  <Application>Microsoft Office PowerPoint</Application>
  <PresentationFormat>宽屏</PresentationFormat>
  <Paragraphs>0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0" baseType="lpstr"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成 锵锵</cp:lastModifiedBy>
  <cp:revision>10</cp:revision>
  <dcterms:created xsi:type="dcterms:W3CDTF">2022-11-09T06:57:00Z</dcterms:created>
  <dcterms:modified xsi:type="dcterms:W3CDTF">2022-12-06T10:48:56Z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0F83CFB6596440D784992B51B604ACD3</vt:lpwstr>
  </property>
</Properties>
</file>