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1" r:id="rId3"/>
    <p:sldId id="262" r:id="rId4"/>
    <p:sldId id="263" r:id="rId5"/>
    <p:sldId id="264" r:id="rId6"/>
    <p:sldId id="265" r:id="rId7"/>
    <p:sldId id="266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6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4" d="100"/>
          <a:sy n="64" d="100"/>
        </p:scale>
        <p:origin x="318" y="66"/>
      </p:cViewPr>
      <p:guideLst>
        <p:guide orient="horz" pos="2166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 preferRelativeResize="0"/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8946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27706" b="19523"/>
          <a:stretch/>
        </p:blipFill>
        <p:spPr>
          <a:xfrm>
            <a:off x="1931836" y="3717032"/>
            <a:ext cx="8328328" cy="76482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7" name="img_16777215" descr="0.png">
            <a:extLst>
              <a:ext uri="{FF2B5EF4-FFF2-40B4-BE49-F238E27FC236}">
                <a16:creationId xmlns:a16="http://schemas.microsoft.com/office/drawing/2014/main" id="{F5F81BF9-5ED8-0FED-A042-E2090C9C5CB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45832" b="53641"/>
          <a:stretch/>
        </p:blipFill>
        <p:spPr>
          <a:xfrm>
            <a:off x="2975952" y="1628800"/>
            <a:ext cx="6240096" cy="134088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5920" y="1052736"/>
            <a:ext cx="11520000" cy="399150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5349539" y="2653149"/>
            <a:ext cx="685487" cy="3048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9195886" y="2738885"/>
            <a:ext cx="209454" cy="2286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0623986" y="2681727"/>
            <a:ext cx="380826" cy="2857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377771" y="3253303"/>
            <a:ext cx="209454" cy="2191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255655" y="3701038"/>
            <a:ext cx="380826" cy="2857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2950333" y="4196404"/>
            <a:ext cx="675966" cy="2381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10471655" y="4196404"/>
            <a:ext cx="218975" cy="2381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6539622" y="4710823"/>
            <a:ext cx="218975" cy="2381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9376" y="1052736"/>
            <a:ext cx="11520000" cy="290892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9376" y="1129545"/>
            <a:ext cx="11520000" cy="459891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5220665" y="3995532"/>
            <a:ext cx="714049" cy="3142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802086" y="4547782"/>
            <a:ext cx="361785" cy="2951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8990847" y="4547782"/>
            <a:ext cx="361785" cy="2951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6134648" y="5109553"/>
            <a:ext cx="314181" cy="2951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9376" y="1052736"/>
            <a:ext cx="11520000" cy="453693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420599" y="3435577"/>
            <a:ext cx="361785" cy="3050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944235" y="3454639"/>
            <a:ext cx="371305" cy="2954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991508" y="3454639"/>
            <a:ext cx="352264" cy="2859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944235" y="3959802"/>
            <a:ext cx="361785" cy="3050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477392" y="3969333"/>
            <a:ext cx="342743" cy="2954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420599" y="4484027"/>
            <a:ext cx="371305" cy="3050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5953756" y="4493558"/>
            <a:ext cx="342743" cy="2954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5944235" y="4998721"/>
            <a:ext cx="361785" cy="3050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6458351" y="5017783"/>
            <a:ext cx="371305" cy="2954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6981987" y="5008252"/>
            <a:ext cx="371305" cy="2954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2540" y="0"/>
            <a:ext cx="12189460" cy="686816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39920" y="4040505"/>
            <a:ext cx="2905125" cy="204089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229557285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112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9" baseType="lpstr"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成 锵锵</cp:lastModifiedBy>
  <cp:revision>10</cp:revision>
  <dcterms:created xsi:type="dcterms:W3CDTF">2022-11-09T06:57:00Z</dcterms:created>
  <dcterms:modified xsi:type="dcterms:W3CDTF">2022-12-06T10:35:59Z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0F83CFB6596440D784992B51B604ACD3</vt:lpwstr>
  </property>
</Properties>
</file>